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3" r:id="rId2"/>
    <p:sldId id="258" r:id="rId3"/>
    <p:sldId id="265" r:id="rId4"/>
    <p:sldId id="257" r:id="rId5"/>
    <p:sldId id="270" r:id="rId6"/>
    <p:sldId id="262" r:id="rId7"/>
    <p:sldId id="259" r:id="rId8"/>
    <p:sldId id="269" r:id="rId9"/>
    <p:sldId id="266" r:id="rId10"/>
    <p:sldId id="261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12"/>
    <a:srgbClr val="E99726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843C3-1D06-414F-9583-5722D4A46049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314E5285-45F1-45E1-9E0F-12FDAB7E4F67}">
      <dgm:prSet phldrT="[Tekst]"/>
      <dgm:spPr/>
      <dgm:t>
        <a:bodyPr/>
        <a:lstStyle/>
        <a:p>
          <a:r>
            <a:rPr lang="nb-NO" dirty="0" smtClean="0"/>
            <a:t>Kampen for norsk matproduksjon	</a:t>
          </a:r>
          <a:endParaRPr lang="nb-NO" dirty="0"/>
        </a:p>
      </dgm:t>
    </dgm:pt>
    <dgm:pt modelId="{94EB8CC8-ED0F-495D-82F0-8A5C7502A386}" type="parTrans" cxnId="{3AE68776-9209-4F13-B168-3005FBCD9A36}">
      <dgm:prSet/>
      <dgm:spPr/>
      <dgm:t>
        <a:bodyPr/>
        <a:lstStyle/>
        <a:p>
          <a:endParaRPr lang="nb-NO"/>
        </a:p>
      </dgm:t>
    </dgm:pt>
    <dgm:pt modelId="{3922C677-2158-4765-9027-BE3930AB69BE}" type="sibTrans" cxnId="{3AE68776-9209-4F13-B168-3005FBCD9A36}">
      <dgm:prSet/>
      <dgm:spPr/>
      <dgm:t>
        <a:bodyPr/>
        <a:lstStyle/>
        <a:p>
          <a:endParaRPr lang="nb-NO"/>
        </a:p>
      </dgm:t>
    </dgm:pt>
    <dgm:pt modelId="{18544E5E-AB10-4A57-AD98-8C6CC2D42766}">
      <dgm:prSet phldrT="[Tekst]"/>
      <dgm:spPr/>
      <dgm:t>
        <a:bodyPr/>
        <a:lstStyle/>
        <a:p>
          <a:r>
            <a:rPr lang="nb-NO" dirty="0" smtClean="0"/>
            <a:t>Kampen for sjølråderetten</a:t>
          </a:r>
          <a:endParaRPr lang="nb-NO" dirty="0"/>
        </a:p>
      </dgm:t>
    </dgm:pt>
    <dgm:pt modelId="{B8516B1E-0EC4-4940-BBDD-320731FAC545}" type="parTrans" cxnId="{DC4A68BC-841B-49E4-A8AB-6DE235FB9B4B}">
      <dgm:prSet/>
      <dgm:spPr/>
      <dgm:t>
        <a:bodyPr/>
        <a:lstStyle/>
        <a:p>
          <a:endParaRPr lang="nb-NO"/>
        </a:p>
      </dgm:t>
    </dgm:pt>
    <dgm:pt modelId="{66132073-AB55-4561-80E1-3147D983CFF0}" type="sibTrans" cxnId="{DC4A68BC-841B-49E4-A8AB-6DE235FB9B4B}">
      <dgm:prSet/>
      <dgm:spPr/>
      <dgm:t>
        <a:bodyPr/>
        <a:lstStyle/>
        <a:p>
          <a:endParaRPr lang="nb-NO"/>
        </a:p>
      </dgm:t>
    </dgm:pt>
    <dgm:pt modelId="{49708A1A-298E-4A98-B757-B1C5EA0E47AE}">
      <dgm:prSet phldrT="[Tekst]"/>
      <dgm:spPr/>
      <dgm:t>
        <a:bodyPr/>
        <a:lstStyle/>
        <a:p>
          <a:r>
            <a:rPr lang="nb-NO" dirty="0" smtClean="0"/>
            <a:t>Kampen for distrikts-Norge</a:t>
          </a:r>
          <a:endParaRPr lang="nb-NO" dirty="0"/>
        </a:p>
      </dgm:t>
    </dgm:pt>
    <dgm:pt modelId="{615FD069-78E6-49E1-9BE0-6AA61B29AE99}" type="parTrans" cxnId="{CFA129EF-498D-4A73-B15E-940F57D62DE5}">
      <dgm:prSet/>
      <dgm:spPr/>
      <dgm:t>
        <a:bodyPr/>
        <a:lstStyle/>
        <a:p>
          <a:endParaRPr lang="nb-NO"/>
        </a:p>
      </dgm:t>
    </dgm:pt>
    <dgm:pt modelId="{9A91F156-48AF-46C8-ABB3-DF1B33EC7307}" type="sibTrans" cxnId="{CFA129EF-498D-4A73-B15E-940F57D62DE5}">
      <dgm:prSet/>
      <dgm:spPr/>
      <dgm:t>
        <a:bodyPr/>
        <a:lstStyle/>
        <a:p>
          <a:endParaRPr lang="nb-NO"/>
        </a:p>
      </dgm:t>
    </dgm:pt>
    <dgm:pt modelId="{9916CCA2-1305-4F70-B1FD-EF7DB61203A2}" type="pres">
      <dgm:prSet presAssocID="{B7E843C3-1D06-414F-9583-5722D4A46049}" presName="Name0" presStyleCnt="0">
        <dgm:presLayoutVars>
          <dgm:dir/>
          <dgm:animLvl val="lvl"/>
          <dgm:resizeHandles val="exact"/>
        </dgm:presLayoutVars>
      </dgm:prSet>
      <dgm:spPr/>
    </dgm:pt>
    <dgm:pt modelId="{84469856-74A3-46C8-9847-7D5D1EEC5386}" type="pres">
      <dgm:prSet presAssocID="{314E5285-45F1-45E1-9E0F-12FDAB7E4F6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1CFB8E0-A1B1-4074-8337-13C6F8AE8C1D}" type="pres">
      <dgm:prSet presAssocID="{3922C677-2158-4765-9027-BE3930AB69BE}" presName="parTxOnlySpace" presStyleCnt="0"/>
      <dgm:spPr/>
    </dgm:pt>
    <dgm:pt modelId="{DD07F142-3C8C-4E24-AFC7-13ACBBAB6206}" type="pres">
      <dgm:prSet presAssocID="{18544E5E-AB10-4A57-AD98-8C6CC2D4276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EEBC86F-B4C3-4B50-B657-2CD7E36BC516}" type="pres">
      <dgm:prSet presAssocID="{66132073-AB55-4561-80E1-3147D983CFF0}" presName="parTxOnlySpace" presStyleCnt="0"/>
      <dgm:spPr/>
    </dgm:pt>
    <dgm:pt modelId="{53A8B5A4-AF85-4237-ADE4-55A4FDB594B2}" type="pres">
      <dgm:prSet presAssocID="{49708A1A-298E-4A98-B757-B1C5EA0E47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AE68776-9209-4F13-B168-3005FBCD9A36}" srcId="{B7E843C3-1D06-414F-9583-5722D4A46049}" destId="{314E5285-45F1-45E1-9E0F-12FDAB7E4F67}" srcOrd="0" destOrd="0" parTransId="{94EB8CC8-ED0F-495D-82F0-8A5C7502A386}" sibTransId="{3922C677-2158-4765-9027-BE3930AB69BE}"/>
    <dgm:cxn modelId="{CFA129EF-498D-4A73-B15E-940F57D62DE5}" srcId="{B7E843C3-1D06-414F-9583-5722D4A46049}" destId="{49708A1A-298E-4A98-B757-B1C5EA0E47AE}" srcOrd="2" destOrd="0" parTransId="{615FD069-78E6-49E1-9BE0-6AA61B29AE99}" sibTransId="{9A91F156-48AF-46C8-ABB3-DF1B33EC7307}"/>
    <dgm:cxn modelId="{5F47ED7D-CEA1-411B-90B2-4956DC7CF498}" type="presOf" srcId="{314E5285-45F1-45E1-9E0F-12FDAB7E4F67}" destId="{84469856-74A3-46C8-9847-7D5D1EEC5386}" srcOrd="0" destOrd="0" presId="urn:microsoft.com/office/officeart/2005/8/layout/chevron1"/>
    <dgm:cxn modelId="{F53B327D-656E-4B95-8401-7BCE7932B9DE}" type="presOf" srcId="{B7E843C3-1D06-414F-9583-5722D4A46049}" destId="{9916CCA2-1305-4F70-B1FD-EF7DB61203A2}" srcOrd="0" destOrd="0" presId="urn:microsoft.com/office/officeart/2005/8/layout/chevron1"/>
    <dgm:cxn modelId="{672A9787-0A04-42CF-AE26-E0E3F8CA493B}" type="presOf" srcId="{18544E5E-AB10-4A57-AD98-8C6CC2D42766}" destId="{DD07F142-3C8C-4E24-AFC7-13ACBBAB6206}" srcOrd="0" destOrd="0" presId="urn:microsoft.com/office/officeart/2005/8/layout/chevron1"/>
    <dgm:cxn modelId="{ABC854CC-F824-4684-BAA6-69C5E4764EFE}" type="presOf" srcId="{49708A1A-298E-4A98-B757-B1C5EA0E47AE}" destId="{53A8B5A4-AF85-4237-ADE4-55A4FDB594B2}" srcOrd="0" destOrd="0" presId="urn:microsoft.com/office/officeart/2005/8/layout/chevron1"/>
    <dgm:cxn modelId="{DC4A68BC-841B-49E4-A8AB-6DE235FB9B4B}" srcId="{B7E843C3-1D06-414F-9583-5722D4A46049}" destId="{18544E5E-AB10-4A57-AD98-8C6CC2D42766}" srcOrd="1" destOrd="0" parTransId="{B8516B1E-0EC4-4940-BBDD-320731FAC545}" sibTransId="{66132073-AB55-4561-80E1-3147D983CFF0}"/>
    <dgm:cxn modelId="{EEED28A7-0315-4E6F-A6E2-C147808E1C0B}" type="presParOf" srcId="{9916CCA2-1305-4F70-B1FD-EF7DB61203A2}" destId="{84469856-74A3-46C8-9847-7D5D1EEC5386}" srcOrd="0" destOrd="0" presId="urn:microsoft.com/office/officeart/2005/8/layout/chevron1"/>
    <dgm:cxn modelId="{D6402644-68C0-4B1A-957C-A77FCB46E9B8}" type="presParOf" srcId="{9916CCA2-1305-4F70-B1FD-EF7DB61203A2}" destId="{11CFB8E0-A1B1-4074-8337-13C6F8AE8C1D}" srcOrd="1" destOrd="0" presId="urn:microsoft.com/office/officeart/2005/8/layout/chevron1"/>
    <dgm:cxn modelId="{130A0926-EC42-450E-96F9-4EB3120A78A5}" type="presParOf" srcId="{9916CCA2-1305-4F70-B1FD-EF7DB61203A2}" destId="{DD07F142-3C8C-4E24-AFC7-13ACBBAB6206}" srcOrd="2" destOrd="0" presId="urn:microsoft.com/office/officeart/2005/8/layout/chevron1"/>
    <dgm:cxn modelId="{CD71CD88-8DB9-4535-A597-E6870005C0BF}" type="presParOf" srcId="{9916CCA2-1305-4F70-B1FD-EF7DB61203A2}" destId="{EEEBC86F-B4C3-4B50-B657-2CD7E36BC516}" srcOrd="3" destOrd="0" presId="urn:microsoft.com/office/officeart/2005/8/layout/chevron1"/>
    <dgm:cxn modelId="{3ED820D7-EFD0-4F46-9819-BB6A21E874DC}" type="presParOf" srcId="{9916CCA2-1305-4F70-B1FD-EF7DB61203A2}" destId="{53A8B5A4-AF85-4237-ADE4-55A4FDB594B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E843C3-1D06-414F-9583-5722D4A46049}" type="doc">
      <dgm:prSet loTypeId="urn:microsoft.com/office/officeart/2005/8/layout/chevron1" loCatId="process" qsTypeId="urn:microsoft.com/office/officeart/2005/8/quickstyle/simple1" qsCatId="simple" csTypeId="urn:microsoft.com/office/officeart/2005/8/colors/accent3_3" csCatId="accent3" phldr="1"/>
      <dgm:spPr/>
    </dgm:pt>
    <dgm:pt modelId="{314E5285-45F1-45E1-9E0F-12FDAB7E4F67}">
      <dgm:prSet phldrT="[Tekst]"/>
      <dgm:spPr/>
      <dgm:t>
        <a:bodyPr/>
        <a:lstStyle/>
        <a:p>
          <a:r>
            <a:rPr lang="nb-NO" dirty="0" smtClean="0"/>
            <a:t>EU-kampen</a:t>
          </a:r>
          <a:endParaRPr lang="nb-NO" dirty="0"/>
        </a:p>
      </dgm:t>
    </dgm:pt>
    <dgm:pt modelId="{94EB8CC8-ED0F-495D-82F0-8A5C7502A386}" type="parTrans" cxnId="{3AE68776-9209-4F13-B168-3005FBCD9A36}">
      <dgm:prSet/>
      <dgm:spPr/>
      <dgm:t>
        <a:bodyPr/>
        <a:lstStyle/>
        <a:p>
          <a:endParaRPr lang="nb-NO"/>
        </a:p>
      </dgm:t>
    </dgm:pt>
    <dgm:pt modelId="{3922C677-2158-4765-9027-BE3930AB69BE}" type="sibTrans" cxnId="{3AE68776-9209-4F13-B168-3005FBCD9A36}">
      <dgm:prSet/>
      <dgm:spPr/>
      <dgm:t>
        <a:bodyPr/>
        <a:lstStyle/>
        <a:p>
          <a:endParaRPr lang="nb-NO"/>
        </a:p>
      </dgm:t>
    </dgm:pt>
    <dgm:pt modelId="{18544E5E-AB10-4A57-AD98-8C6CC2D42766}">
      <dgm:prSet phldrT="[Tekst]"/>
      <dgm:spPr/>
      <dgm:t>
        <a:bodyPr/>
        <a:lstStyle/>
        <a:p>
          <a:r>
            <a:rPr lang="nb-NO" dirty="0" smtClean="0"/>
            <a:t>Desentralisering, miljø og sosial likestilling</a:t>
          </a:r>
          <a:endParaRPr lang="nb-NO" dirty="0"/>
        </a:p>
      </dgm:t>
    </dgm:pt>
    <dgm:pt modelId="{B8516B1E-0EC4-4940-BBDD-320731FAC545}" type="parTrans" cxnId="{DC4A68BC-841B-49E4-A8AB-6DE235FB9B4B}">
      <dgm:prSet/>
      <dgm:spPr/>
      <dgm:t>
        <a:bodyPr/>
        <a:lstStyle/>
        <a:p>
          <a:endParaRPr lang="nb-NO"/>
        </a:p>
      </dgm:t>
    </dgm:pt>
    <dgm:pt modelId="{66132073-AB55-4561-80E1-3147D983CFF0}" type="sibTrans" cxnId="{DC4A68BC-841B-49E4-A8AB-6DE235FB9B4B}">
      <dgm:prSet/>
      <dgm:spPr/>
      <dgm:t>
        <a:bodyPr/>
        <a:lstStyle/>
        <a:p>
          <a:endParaRPr lang="nb-NO"/>
        </a:p>
      </dgm:t>
    </dgm:pt>
    <dgm:pt modelId="{49708A1A-298E-4A98-B757-B1C5EA0E47AE}">
      <dgm:prSet phldrT="[Tekst]"/>
      <dgm:spPr/>
      <dgm:t>
        <a:bodyPr/>
        <a:lstStyle/>
        <a:p>
          <a:r>
            <a:rPr lang="nb-NO" dirty="0" smtClean="0"/>
            <a:t>Desentralisering, nasjonalt </a:t>
          </a:r>
          <a:r>
            <a:rPr lang="nb-NO" dirty="0" err="1" smtClean="0"/>
            <a:t>sjølvstyre</a:t>
          </a:r>
          <a:r>
            <a:rPr lang="nb-NO" dirty="0" smtClean="0"/>
            <a:t> og norsk mat</a:t>
          </a:r>
          <a:endParaRPr lang="nb-NO" dirty="0"/>
        </a:p>
      </dgm:t>
    </dgm:pt>
    <dgm:pt modelId="{615FD069-78E6-49E1-9BE0-6AA61B29AE99}" type="parTrans" cxnId="{CFA129EF-498D-4A73-B15E-940F57D62DE5}">
      <dgm:prSet/>
      <dgm:spPr/>
      <dgm:t>
        <a:bodyPr/>
        <a:lstStyle/>
        <a:p>
          <a:endParaRPr lang="nb-NO"/>
        </a:p>
      </dgm:t>
    </dgm:pt>
    <dgm:pt modelId="{9A91F156-48AF-46C8-ABB3-DF1B33EC7307}" type="sibTrans" cxnId="{CFA129EF-498D-4A73-B15E-940F57D62DE5}">
      <dgm:prSet/>
      <dgm:spPr/>
      <dgm:t>
        <a:bodyPr/>
        <a:lstStyle/>
        <a:p>
          <a:endParaRPr lang="nb-NO"/>
        </a:p>
      </dgm:t>
    </dgm:pt>
    <dgm:pt modelId="{9916CCA2-1305-4F70-B1FD-EF7DB61203A2}" type="pres">
      <dgm:prSet presAssocID="{B7E843C3-1D06-414F-9583-5722D4A46049}" presName="Name0" presStyleCnt="0">
        <dgm:presLayoutVars>
          <dgm:dir/>
          <dgm:animLvl val="lvl"/>
          <dgm:resizeHandles val="exact"/>
        </dgm:presLayoutVars>
      </dgm:prSet>
      <dgm:spPr/>
    </dgm:pt>
    <dgm:pt modelId="{84469856-74A3-46C8-9847-7D5D1EEC5386}" type="pres">
      <dgm:prSet presAssocID="{314E5285-45F1-45E1-9E0F-12FDAB7E4F6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1CFB8E0-A1B1-4074-8337-13C6F8AE8C1D}" type="pres">
      <dgm:prSet presAssocID="{3922C677-2158-4765-9027-BE3930AB69BE}" presName="parTxOnlySpace" presStyleCnt="0"/>
      <dgm:spPr/>
    </dgm:pt>
    <dgm:pt modelId="{DD07F142-3C8C-4E24-AFC7-13ACBBAB6206}" type="pres">
      <dgm:prSet presAssocID="{18544E5E-AB10-4A57-AD98-8C6CC2D4276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EEBC86F-B4C3-4B50-B657-2CD7E36BC516}" type="pres">
      <dgm:prSet presAssocID="{66132073-AB55-4561-80E1-3147D983CFF0}" presName="parTxOnlySpace" presStyleCnt="0"/>
      <dgm:spPr/>
    </dgm:pt>
    <dgm:pt modelId="{53A8B5A4-AF85-4237-ADE4-55A4FDB594B2}" type="pres">
      <dgm:prSet presAssocID="{49708A1A-298E-4A98-B757-B1C5EA0E47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3AE68776-9209-4F13-B168-3005FBCD9A36}" srcId="{B7E843C3-1D06-414F-9583-5722D4A46049}" destId="{314E5285-45F1-45E1-9E0F-12FDAB7E4F67}" srcOrd="0" destOrd="0" parTransId="{94EB8CC8-ED0F-495D-82F0-8A5C7502A386}" sibTransId="{3922C677-2158-4765-9027-BE3930AB69BE}"/>
    <dgm:cxn modelId="{CFA129EF-498D-4A73-B15E-940F57D62DE5}" srcId="{B7E843C3-1D06-414F-9583-5722D4A46049}" destId="{49708A1A-298E-4A98-B757-B1C5EA0E47AE}" srcOrd="2" destOrd="0" parTransId="{615FD069-78E6-49E1-9BE0-6AA61B29AE99}" sibTransId="{9A91F156-48AF-46C8-ABB3-DF1B33EC7307}"/>
    <dgm:cxn modelId="{5F47ED7D-CEA1-411B-90B2-4956DC7CF498}" type="presOf" srcId="{314E5285-45F1-45E1-9E0F-12FDAB7E4F67}" destId="{84469856-74A3-46C8-9847-7D5D1EEC5386}" srcOrd="0" destOrd="0" presId="urn:microsoft.com/office/officeart/2005/8/layout/chevron1"/>
    <dgm:cxn modelId="{F53B327D-656E-4B95-8401-7BCE7932B9DE}" type="presOf" srcId="{B7E843C3-1D06-414F-9583-5722D4A46049}" destId="{9916CCA2-1305-4F70-B1FD-EF7DB61203A2}" srcOrd="0" destOrd="0" presId="urn:microsoft.com/office/officeart/2005/8/layout/chevron1"/>
    <dgm:cxn modelId="{672A9787-0A04-42CF-AE26-E0E3F8CA493B}" type="presOf" srcId="{18544E5E-AB10-4A57-AD98-8C6CC2D42766}" destId="{DD07F142-3C8C-4E24-AFC7-13ACBBAB6206}" srcOrd="0" destOrd="0" presId="urn:microsoft.com/office/officeart/2005/8/layout/chevron1"/>
    <dgm:cxn modelId="{ABC854CC-F824-4684-BAA6-69C5E4764EFE}" type="presOf" srcId="{49708A1A-298E-4A98-B757-B1C5EA0E47AE}" destId="{53A8B5A4-AF85-4237-ADE4-55A4FDB594B2}" srcOrd="0" destOrd="0" presId="urn:microsoft.com/office/officeart/2005/8/layout/chevron1"/>
    <dgm:cxn modelId="{DC4A68BC-841B-49E4-A8AB-6DE235FB9B4B}" srcId="{B7E843C3-1D06-414F-9583-5722D4A46049}" destId="{18544E5E-AB10-4A57-AD98-8C6CC2D42766}" srcOrd="1" destOrd="0" parTransId="{B8516B1E-0EC4-4940-BBDD-320731FAC545}" sibTransId="{66132073-AB55-4561-80E1-3147D983CFF0}"/>
    <dgm:cxn modelId="{EEED28A7-0315-4E6F-A6E2-C147808E1C0B}" type="presParOf" srcId="{9916CCA2-1305-4F70-B1FD-EF7DB61203A2}" destId="{84469856-74A3-46C8-9847-7D5D1EEC5386}" srcOrd="0" destOrd="0" presId="urn:microsoft.com/office/officeart/2005/8/layout/chevron1"/>
    <dgm:cxn modelId="{D6402644-68C0-4B1A-957C-A77FCB46E9B8}" type="presParOf" srcId="{9916CCA2-1305-4F70-B1FD-EF7DB61203A2}" destId="{11CFB8E0-A1B1-4074-8337-13C6F8AE8C1D}" srcOrd="1" destOrd="0" presId="urn:microsoft.com/office/officeart/2005/8/layout/chevron1"/>
    <dgm:cxn modelId="{130A0926-EC42-450E-96F9-4EB3120A78A5}" type="presParOf" srcId="{9916CCA2-1305-4F70-B1FD-EF7DB61203A2}" destId="{DD07F142-3C8C-4E24-AFC7-13ACBBAB6206}" srcOrd="2" destOrd="0" presId="urn:microsoft.com/office/officeart/2005/8/layout/chevron1"/>
    <dgm:cxn modelId="{CD71CD88-8DB9-4535-A597-E6870005C0BF}" type="presParOf" srcId="{9916CCA2-1305-4F70-B1FD-EF7DB61203A2}" destId="{EEEBC86F-B4C3-4B50-B657-2CD7E36BC516}" srcOrd="3" destOrd="0" presId="urn:microsoft.com/office/officeart/2005/8/layout/chevron1"/>
    <dgm:cxn modelId="{3ED820D7-EFD0-4F46-9819-BB6A21E874DC}" type="presParOf" srcId="{9916CCA2-1305-4F70-B1FD-EF7DB61203A2}" destId="{53A8B5A4-AF85-4237-ADE4-55A4FDB594B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69856-74A3-46C8-9847-7D5D1EEC5386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Kampen for norsk matproduksjon	</a:t>
          </a:r>
          <a:endParaRPr lang="nb-NO" sz="1400" kern="1200" dirty="0"/>
        </a:p>
      </dsp:txBody>
      <dsp:txXfrm>
        <a:off x="436958" y="1596826"/>
        <a:ext cx="1305521" cy="870346"/>
      </dsp:txXfrm>
    </dsp:sp>
    <dsp:sp modelId="{DD07F142-3C8C-4E24-AFC7-13ACBBAB6206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3">
            <a:shade val="80000"/>
            <a:hueOff val="-422361"/>
            <a:satOff val="-40962"/>
            <a:lumOff val="20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Kampen for sjølråderetten</a:t>
          </a:r>
          <a:endParaRPr lang="nb-NO" sz="1400" kern="1200" dirty="0"/>
        </a:p>
      </dsp:txBody>
      <dsp:txXfrm>
        <a:off x="2395239" y="1596826"/>
        <a:ext cx="1305521" cy="870346"/>
      </dsp:txXfrm>
    </dsp:sp>
    <dsp:sp modelId="{53A8B5A4-AF85-4237-ADE4-55A4FDB594B2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3">
            <a:shade val="80000"/>
            <a:hueOff val="-844721"/>
            <a:satOff val="-81924"/>
            <a:lumOff val="41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Kampen for distrikts-Norge</a:t>
          </a:r>
          <a:endParaRPr lang="nb-NO" sz="1400" kern="1200" dirty="0"/>
        </a:p>
      </dsp:txBody>
      <dsp:txXfrm>
        <a:off x="4353519" y="1596826"/>
        <a:ext cx="1305521" cy="87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69856-74A3-46C8-9847-7D5D1EEC5386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EU-kampen</a:t>
          </a:r>
          <a:endParaRPr lang="nb-NO" sz="1400" kern="1200" dirty="0"/>
        </a:p>
      </dsp:txBody>
      <dsp:txXfrm>
        <a:off x="436958" y="1596826"/>
        <a:ext cx="1305521" cy="870346"/>
      </dsp:txXfrm>
    </dsp:sp>
    <dsp:sp modelId="{DD07F142-3C8C-4E24-AFC7-13ACBBAB6206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3">
            <a:shade val="80000"/>
            <a:hueOff val="-422361"/>
            <a:satOff val="-40962"/>
            <a:lumOff val="20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Desentralisering, miljø og sosial likestilling</a:t>
          </a:r>
          <a:endParaRPr lang="nb-NO" sz="1400" kern="1200" dirty="0"/>
        </a:p>
      </dsp:txBody>
      <dsp:txXfrm>
        <a:off x="2395239" y="1596826"/>
        <a:ext cx="1305521" cy="870346"/>
      </dsp:txXfrm>
    </dsp:sp>
    <dsp:sp modelId="{53A8B5A4-AF85-4237-ADE4-55A4FDB594B2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3">
            <a:shade val="80000"/>
            <a:hueOff val="-844721"/>
            <a:satOff val="-81924"/>
            <a:lumOff val="41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kern="1200" dirty="0" smtClean="0"/>
            <a:t>Desentralisering, nasjonalt </a:t>
          </a:r>
          <a:r>
            <a:rPr lang="nb-NO" sz="1400" kern="1200" dirty="0" err="1" smtClean="0"/>
            <a:t>sjølvstyre</a:t>
          </a:r>
          <a:r>
            <a:rPr lang="nb-NO" sz="1400" kern="1200" dirty="0" smtClean="0"/>
            <a:t> og norsk mat</a:t>
          </a:r>
          <a:endParaRPr lang="nb-NO" sz="1400" kern="1200" dirty="0"/>
        </a:p>
      </dsp:txBody>
      <dsp:txXfrm>
        <a:off x="4353519" y="1596826"/>
        <a:ext cx="1305521" cy="870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3D0CD-5C34-A743-8123-BAA418CF3E11}" type="datetimeFigureOut">
              <a:rPr lang="en-US" smtClean="0"/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038FD-FCCE-9746-8E5F-1AA5C307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6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owerpoi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964" y="1811031"/>
            <a:ext cx="7772400" cy="848196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964" y="2728460"/>
            <a:ext cx="7772400" cy="7081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964" y="3997191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FE9C06-5E87-6E46-9BBF-16D9067F98F4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71235" y="3612978"/>
            <a:ext cx="1272310" cy="1847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Sp_hvit_st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65" y="4826005"/>
            <a:ext cx="1676970" cy="15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3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in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5" y="0"/>
            <a:ext cx="89355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964" y="1811031"/>
            <a:ext cx="7772400" cy="848196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C3C3B"/>
                </a:solidFill>
              </a:defRPr>
            </a:lvl1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964" y="2728460"/>
            <a:ext cx="7772400" cy="708191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subtitle</a:t>
            </a:r>
            <a:r>
              <a:rPr lang="nb-NO" dirty="0" smtClean="0"/>
              <a:t> style1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1964" y="399719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FE9C06-5E87-6E46-9BBF-16D9067F98F4}" type="datetimeFigureOut">
              <a:rPr lang="en-US" smtClean="0"/>
              <a:pPr/>
              <a:t>8/19/2019</a:t>
            </a:fld>
            <a:endParaRPr lang="en-US" dirty="0"/>
          </a:p>
        </p:txBody>
      </p:sp>
      <p:pic>
        <p:nvPicPr>
          <p:cNvPr id="6" name="Picture 5" descr="Sp_Farge_sto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82" y="69270"/>
            <a:ext cx="1982661" cy="180109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1235" y="3612978"/>
            <a:ext cx="1272310" cy="184786"/>
          </a:xfrm>
          <a:prstGeom prst="rect">
            <a:avLst/>
          </a:prstGeom>
          <a:solidFill>
            <a:srgbClr val="FFB6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94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 med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908" y="727364"/>
            <a:ext cx="6169892" cy="690274"/>
          </a:xfrm>
        </p:spPr>
        <p:txBody>
          <a:bodyPr/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6909" y="1600200"/>
            <a:ext cx="6169891" cy="4391891"/>
          </a:xfrm>
        </p:spPr>
        <p:txBody>
          <a:bodyPr/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6907" y="6258794"/>
            <a:ext cx="1651001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FE9C06-5E87-6E46-9BBF-16D9067F98F4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7415" y="6258794"/>
            <a:ext cx="2313713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Sp_Farge_st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8" y="5461000"/>
            <a:ext cx="1461577" cy="1327727"/>
          </a:xfrm>
          <a:prstGeom prst="rect">
            <a:avLst/>
          </a:prstGeom>
        </p:spPr>
      </p:pic>
      <p:pic>
        <p:nvPicPr>
          <p:cNvPr id="8" name="Picture 7" descr="element_farge_mediu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0" t="24521" r="-1514" b="19942"/>
          <a:stretch/>
        </p:blipFill>
        <p:spPr>
          <a:xfrm rot="5400000">
            <a:off x="-722788" y="722786"/>
            <a:ext cx="4002065" cy="25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0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6909" y="425084"/>
            <a:ext cx="6169891" cy="1006552"/>
          </a:xfrm>
        </p:spPr>
        <p:txBody>
          <a:bodyPr>
            <a:normAutofit/>
          </a:bodyPr>
          <a:lstStyle>
            <a:lvl1pPr marL="0" indent="0">
              <a:buNone/>
              <a:defRPr sz="18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 smtClean="0"/>
              <a:t>Third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6907" y="6258794"/>
            <a:ext cx="1651001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FE9C06-5E87-6E46-9BBF-16D9067F98F4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7415" y="6258794"/>
            <a:ext cx="2313713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Sp_Farge_st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8" y="5562812"/>
            <a:ext cx="1349501" cy="1225915"/>
          </a:xfrm>
          <a:prstGeom prst="rect">
            <a:avLst/>
          </a:prstGeom>
        </p:spPr>
      </p:pic>
      <p:pic>
        <p:nvPicPr>
          <p:cNvPr id="8" name="Picture 7" descr="element_farge_mediu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0" t="24521" r="-1514" b="19942"/>
          <a:stretch/>
        </p:blipFill>
        <p:spPr>
          <a:xfrm rot="5400000">
            <a:off x="-722788" y="722786"/>
            <a:ext cx="4002065" cy="2556490"/>
          </a:xfrm>
          <a:prstGeom prst="rect">
            <a:avLst/>
          </a:prstGeom>
        </p:spPr>
      </p:pic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516909" y="1662545"/>
            <a:ext cx="6169891" cy="5195455"/>
          </a:xfrm>
        </p:spPr>
        <p:txBody>
          <a:bodyPr/>
          <a:lstStyle/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8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516909" y="-2"/>
            <a:ext cx="6169891" cy="5137729"/>
          </a:xfrm>
        </p:spPr>
        <p:txBody>
          <a:bodyPr/>
          <a:lstStyle/>
          <a:p>
            <a:r>
              <a:rPr lang="nb-NO" dirty="0" smtClean="0"/>
              <a:t>Drag </a:t>
            </a:r>
            <a:r>
              <a:rPr lang="nb-NO" dirty="0" err="1" smtClean="0"/>
              <a:t>picture</a:t>
            </a:r>
            <a:r>
              <a:rPr lang="nb-NO" dirty="0" smtClean="0"/>
              <a:t> to placeholder or </a:t>
            </a:r>
            <a:r>
              <a:rPr lang="nb-NO" dirty="0" err="1" smtClean="0"/>
              <a:t>click</a:t>
            </a:r>
            <a:r>
              <a:rPr lang="nb-NO" dirty="0" smtClean="0"/>
              <a:t> </a:t>
            </a:r>
            <a:r>
              <a:rPr lang="nb-NO" dirty="0" err="1" smtClean="0"/>
              <a:t>icon</a:t>
            </a:r>
            <a:r>
              <a:rPr lang="nb-NO" dirty="0" smtClean="0"/>
              <a:t> to </a:t>
            </a:r>
            <a:r>
              <a:rPr lang="nb-NO" dirty="0" err="1" smtClean="0"/>
              <a:t>add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6909" y="5345544"/>
            <a:ext cx="6169891" cy="531091"/>
          </a:xfrm>
        </p:spPr>
        <p:txBody>
          <a:bodyPr>
            <a:normAutofit/>
          </a:bodyPr>
          <a:lstStyle>
            <a:lvl1pPr marL="0" indent="0">
              <a:buNone/>
              <a:defRPr sz="1600" i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nb-NO" dirty="0" smtClean="0"/>
              <a:t>Third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16907" y="6258794"/>
            <a:ext cx="1651001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FE9C06-5E87-6E46-9BBF-16D9067F98F4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27415" y="6258794"/>
            <a:ext cx="2313713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Sp_Farge_sto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08" y="5562812"/>
            <a:ext cx="1349501" cy="1225915"/>
          </a:xfrm>
          <a:prstGeom prst="rect">
            <a:avLst/>
          </a:prstGeom>
        </p:spPr>
      </p:pic>
      <p:pic>
        <p:nvPicPr>
          <p:cNvPr id="8" name="Picture 7" descr="element_farge_medium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0" t="24521" r="-1514" b="19942"/>
          <a:stretch/>
        </p:blipFill>
        <p:spPr>
          <a:xfrm rot="5400000">
            <a:off x="-722788" y="722786"/>
            <a:ext cx="4002065" cy="255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8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owerpoin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2" y="-161637"/>
            <a:ext cx="9146107" cy="7019637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316173" y="6321715"/>
            <a:ext cx="1493982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6FE9C06-5E87-6E46-9BBF-16D9067F98F4}" type="datetimeFigureOut">
              <a:rPr lang="en-US" smtClean="0"/>
              <a:pPr/>
              <a:t>8/19/2019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51195" y="6321715"/>
            <a:ext cx="2313713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1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title</a:t>
            </a:r>
            <a:r>
              <a:rPr lang="nb-NO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9C06-5E87-6E46-9BBF-16D9067F98F4}" type="datetimeFigureOut">
              <a:rPr lang="en-US" smtClean="0"/>
              <a:t>8/19/2019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8BDC7-0B4F-9D48-8A11-557E5951D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50" r:id="rId3"/>
    <p:sldLayoutId id="2147483663" r:id="rId4"/>
    <p:sldLayoutId id="2147483665" r:id="rId5"/>
    <p:sldLayoutId id="214748366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3C3C3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B612"/>
        </a:buClr>
        <a:buFont typeface="Arial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B612"/>
        </a:buClr>
        <a:buFont typeface="Arial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B612"/>
        </a:buClr>
        <a:buFont typeface="Arial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B612"/>
        </a:buClr>
        <a:buFont typeface="Arial"/>
        <a:buChar char="–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B612"/>
        </a:buClr>
        <a:buFont typeface="Arial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WK4Aw4dds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terungdommen.no/" TargetMode="External"/><Relationship Id="rId2" Type="http://schemas.openxmlformats.org/officeDocument/2006/relationships/hyperlink" Target="https://www.senterpartiet.no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s://www.dagbladet.no/nyheter/velgernes-dom-over-partilederne-malingen-er-krise-for-to-av-dem/70812996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5d0t_MmfR2c" TargetMode="External"/><Relationship Id="rId4" Type="http://schemas.openxmlformats.org/officeDocument/2006/relationships/hyperlink" Target="https://www.youtube.com/watch?v=5d0t_MmfR2c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IWK4Aw4dds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83214" cy="51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028" name="Picture 4" descr="Ingen bildebeskrivelse er tilgjengeli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59" y="8962"/>
            <a:ext cx="6849036" cy="68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9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600" i="0" dirty="0" smtClean="0"/>
              <a:t>Kjelder – les </a:t>
            </a:r>
            <a:r>
              <a:rPr lang="nb-NO" sz="3600" i="0" dirty="0" err="1" smtClean="0"/>
              <a:t>meir</a:t>
            </a:r>
            <a:r>
              <a:rPr lang="nb-NO" sz="3600" i="0" dirty="0" smtClean="0"/>
              <a:t> her: </a:t>
            </a:r>
            <a:endParaRPr lang="nb-NO" sz="3600" i="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837592" y="1266092"/>
            <a:ext cx="6479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2"/>
              </a:rPr>
              <a:t>https://www.senterpartiet.no</a:t>
            </a:r>
            <a:r>
              <a:rPr lang="nb-NO" dirty="0" smtClean="0">
                <a:hlinkClick r:id="rId2"/>
              </a:rPr>
              <a:t>/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3"/>
              </a:rPr>
              <a:t>https://www.senterungdommen.no</a:t>
            </a:r>
            <a:r>
              <a:rPr lang="nb-NO" dirty="0" smtClean="0">
                <a:hlinkClick r:id="rId3"/>
              </a:rPr>
              <a:t>/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hlinkClick r:id="rId4"/>
              </a:rPr>
              <a:t>https://</a:t>
            </a:r>
            <a:r>
              <a:rPr lang="nb-NO" dirty="0" smtClean="0">
                <a:hlinkClick r:id="rId4"/>
              </a:rPr>
              <a:t>www.dagbladet.no/nyheter/velgernes-dom-over-partilederne-malingen-er-krise-for-to-av-dem/70812996</a:t>
            </a:r>
            <a:endParaRPr lang="nb-NO" dirty="0" smtClean="0">
              <a:hlinkClick r:id="rId3"/>
            </a:endParaRPr>
          </a:p>
        </p:txBody>
      </p:sp>
      <p:pic>
        <p:nvPicPr>
          <p:cNvPr id="4098" name="Picture 2" descr="Bilderesultat for senterparti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88016"/>
            <a:ext cx="5187462" cy="35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Innhald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Senterpartiet på 1-2-3 </a:t>
            </a:r>
          </a:p>
          <a:p>
            <a:r>
              <a:rPr lang="nb-NO" dirty="0" smtClean="0"/>
              <a:t>Senterpartiet si historie</a:t>
            </a:r>
          </a:p>
          <a:p>
            <a:r>
              <a:rPr lang="nb-NO" dirty="0" smtClean="0"/>
              <a:t>Senterpartiet i dag </a:t>
            </a:r>
          </a:p>
          <a:p>
            <a:pPr lvl="1"/>
            <a:r>
              <a:rPr lang="nb-NO" dirty="0" smtClean="0"/>
              <a:t>Kjernesaker </a:t>
            </a:r>
          </a:p>
          <a:p>
            <a:pPr lvl="1"/>
            <a:r>
              <a:rPr lang="nb-NO" dirty="0" smtClean="0"/>
              <a:t>Leiing</a:t>
            </a:r>
          </a:p>
          <a:p>
            <a:pPr lvl="1"/>
            <a:r>
              <a:rPr lang="nb-NO" dirty="0" smtClean="0"/>
              <a:t>Ungdomsparti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0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Senterpartiet på 1-2-3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err="1" smtClean="0"/>
              <a:t>Kjempar</a:t>
            </a:r>
            <a:r>
              <a:rPr lang="nb-NO" b="1" dirty="0" smtClean="0"/>
              <a:t> </a:t>
            </a:r>
            <a:r>
              <a:rPr lang="nb-NO" b="1" dirty="0"/>
              <a:t>for </a:t>
            </a:r>
            <a:r>
              <a:rPr lang="nb-NO" b="1" dirty="0" err="1" smtClean="0"/>
              <a:t>tenester</a:t>
            </a:r>
            <a:r>
              <a:rPr lang="nb-NO" b="1" dirty="0" smtClean="0"/>
              <a:t> </a:t>
            </a:r>
            <a:r>
              <a:rPr lang="nb-NO" b="1" dirty="0"/>
              <a:t>nær folk i </a:t>
            </a:r>
            <a:r>
              <a:rPr lang="nb-NO" b="1" dirty="0" smtClean="0"/>
              <a:t>heile </a:t>
            </a:r>
            <a:r>
              <a:rPr lang="nb-NO" b="1" dirty="0" err="1" smtClean="0"/>
              <a:t>Noreg</a:t>
            </a:r>
            <a:r>
              <a:rPr lang="nb-NO" b="1" dirty="0" smtClean="0"/>
              <a:t>! </a:t>
            </a:r>
          </a:p>
          <a:p>
            <a:r>
              <a:rPr lang="nb-NO" dirty="0" smtClean="0"/>
              <a:t>Grunnlagt i 1920 (100-årsjubileum </a:t>
            </a:r>
            <a:r>
              <a:rPr lang="nb-NO" dirty="0" err="1" smtClean="0"/>
              <a:t>coming</a:t>
            </a:r>
            <a:r>
              <a:rPr lang="nb-NO" dirty="0" smtClean="0"/>
              <a:t> up!) </a:t>
            </a:r>
          </a:p>
          <a:p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/>
              <a:t>av </a:t>
            </a:r>
            <a:r>
              <a:rPr lang="nb-NO" dirty="0" err="1" smtClean="0"/>
              <a:t>Noreg</a:t>
            </a:r>
            <a:r>
              <a:rPr lang="nb-NO" dirty="0" smtClean="0"/>
              <a:t> sine </a:t>
            </a:r>
            <a:r>
              <a:rPr lang="nb-NO" dirty="0"/>
              <a:t>tre </a:t>
            </a:r>
            <a:r>
              <a:rPr lang="nb-NO" dirty="0" smtClean="0"/>
              <a:t>største </a:t>
            </a:r>
            <a:r>
              <a:rPr lang="nb-NO" dirty="0"/>
              <a:t>parti </a:t>
            </a:r>
            <a:endParaRPr lang="nb-NO" dirty="0" smtClean="0"/>
          </a:p>
          <a:p>
            <a:r>
              <a:rPr lang="nb-NO" dirty="0" err="1" smtClean="0"/>
              <a:t>Fekk</a:t>
            </a:r>
            <a:r>
              <a:rPr lang="nb-NO" dirty="0" smtClean="0"/>
              <a:t> 19 stortingsmandat ved </a:t>
            </a:r>
            <a:r>
              <a:rPr lang="nb-NO" dirty="0" err="1" smtClean="0"/>
              <a:t>valet</a:t>
            </a:r>
            <a:r>
              <a:rPr lang="nb-NO" dirty="0" smtClean="0"/>
              <a:t> i 2017 </a:t>
            </a:r>
          </a:p>
          <a:p>
            <a:r>
              <a:rPr lang="nb-NO" dirty="0" smtClean="0"/>
              <a:t>Leia av Trygve Slagsvold Vedum</a:t>
            </a:r>
          </a:p>
          <a:p>
            <a:r>
              <a:rPr lang="nb-NO" dirty="0" smtClean="0"/>
              <a:t>Ungdomsparti: </a:t>
            </a:r>
            <a:r>
              <a:rPr lang="nb-NO" dirty="0" err="1" smtClean="0"/>
              <a:t>Senterungdomen</a:t>
            </a: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3076" name="Picture 4" descr="Bilderesultat for sp nÃ¦r folk i hele no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6536"/>
            <a:ext cx="3449053" cy="244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5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964" y="242207"/>
            <a:ext cx="7772400" cy="848196"/>
          </a:xfrm>
        </p:spPr>
        <p:txBody>
          <a:bodyPr/>
          <a:lstStyle/>
          <a:p>
            <a:r>
              <a:rPr lang="en-US" dirty="0" err="1" smtClean="0"/>
              <a:t>Partiet</a:t>
            </a:r>
            <a:r>
              <a:rPr lang="en-US" dirty="0" smtClean="0"/>
              <a:t> sine </a:t>
            </a:r>
            <a:r>
              <a:rPr lang="en-US" dirty="0" err="1" smtClean="0"/>
              <a:t>første</a:t>
            </a:r>
            <a:r>
              <a:rPr lang="en-US" dirty="0" smtClean="0"/>
              <a:t> </a:t>
            </a:r>
            <a:r>
              <a:rPr lang="en-US" dirty="0" err="1" smtClean="0"/>
              <a:t>år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64" y="1274884"/>
            <a:ext cx="6076905" cy="444890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600" dirty="0" smtClean="0"/>
              <a:t>I 1920 blei “Bondepartiet” stifta. Kjernesaka var å jobbe for norske </a:t>
            </a:r>
            <a:r>
              <a:rPr lang="nb-NO" sz="1600" dirty="0" err="1" smtClean="0"/>
              <a:t>primærnæringar</a:t>
            </a:r>
            <a:r>
              <a:rPr lang="nb-NO" sz="16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600" dirty="0" smtClean="0"/>
              <a:t>Bondepartiet opplevde raskt stor oppslutning, og </a:t>
            </a:r>
            <a:r>
              <a:rPr lang="nb-NO" sz="1600" dirty="0" err="1" smtClean="0"/>
              <a:t>fekk</a:t>
            </a:r>
            <a:r>
              <a:rPr lang="nb-NO" sz="1600" dirty="0" smtClean="0"/>
              <a:t> 17 mandat på Stortinget </a:t>
            </a:r>
            <a:r>
              <a:rPr lang="nb-NO" sz="1600" dirty="0" err="1" smtClean="0"/>
              <a:t>allereie</a:t>
            </a:r>
            <a:r>
              <a:rPr lang="nb-NO" sz="1600" dirty="0" smtClean="0"/>
              <a:t> i 1921. Høgre og Venstre, som </a:t>
            </a:r>
            <a:r>
              <a:rPr lang="nb-NO" sz="1600" dirty="0" err="1" smtClean="0"/>
              <a:t>tidlegare</a:t>
            </a:r>
            <a:r>
              <a:rPr lang="nb-NO" sz="1600" dirty="0" smtClean="0"/>
              <a:t> hadde dominert norsk politikk, fikk </a:t>
            </a:r>
            <a:r>
              <a:rPr lang="nb-NO" sz="1600" dirty="0" err="1" smtClean="0"/>
              <a:t>ein</a:t>
            </a:r>
            <a:r>
              <a:rPr lang="nb-NO" sz="1600" dirty="0" smtClean="0"/>
              <a:t> </a:t>
            </a:r>
            <a:r>
              <a:rPr lang="nb-NO" sz="1600" dirty="0" err="1" smtClean="0"/>
              <a:t>utfordrar</a:t>
            </a:r>
            <a:r>
              <a:rPr lang="nb-NO" sz="1600" dirty="0" smtClean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1600" dirty="0" err="1" smtClean="0"/>
              <a:t>Innan</a:t>
            </a:r>
            <a:r>
              <a:rPr lang="nb-NO" sz="1600" dirty="0" smtClean="0"/>
              <a:t> 1959 var distriktspolitikk blitt den store fanesaka, og partiet enda </a:t>
            </a:r>
            <a:r>
              <a:rPr lang="nb-NO" sz="1600" dirty="0" err="1" smtClean="0"/>
              <a:t>namn</a:t>
            </a:r>
            <a:r>
              <a:rPr lang="nb-NO" sz="1600" dirty="0" smtClean="0"/>
              <a:t> til “Senterpartiet”. </a:t>
            </a:r>
          </a:p>
          <a:p>
            <a:endParaRPr lang="en-US" sz="2900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325315" y="4009292"/>
            <a:ext cx="4950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400" i="1" dirty="0">
                <a:solidFill>
                  <a:srgbClr val="333333"/>
                </a:solidFill>
                <a:latin typeface="Macho Regular Italic"/>
              </a:rPr>
              <a:t>Visste du at Senterpartiet er det partiet som har </a:t>
            </a:r>
            <a:r>
              <a:rPr lang="nb-NO" altLang="nb-NO" sz="1400" i="1" dirty="0" smtClean="0">
                <a:solidFill>
                  <a:srgbClr val="333333"/>
                </a:solidFill>
                <a:latin typeface="Macho Regular Italic"/>
              </a:rPr>
              <a:t>sete </a:t>
            </a:r>
            <a:r>
              <a:rPr lang="nb-NO" altLang="nb-NO" sz="1400" i="1" dirty="0" smtClean="0">
                <a:solidFill>
                  <a:srgbClr val="333333"/>
                </a:solidFill>
                <a:latin typeface="Macho Regular Italic"/>
              </a:rPr>
              <a:t>nest </a:t>
            </a:r>
            <a:r>
              <a:rPr lang="nb-NO" altLang="nb-NO" sz="1400" i="1" dirty="0">
                <a:solidFill>
                  <a:srgbClr val="333333"/>
                </a:solidFill>
                <a:latin typeface="Macho Regular Italic"/>
              </a:rPr>
              <a:t>lengst i regjering etter 2. </a:t>
            </a:r>
            <a:r>
              <a:rPr lang="nb-NO" altLang="nb-NO" sz="1400" i="1" dirty="0" smtClean="0">
                <a:solidFill>
                  <a:srgbClr val="333333"/>
                </a:solidFill>
                <a:latin typeface="Macho Regular Italic"/>
              </a:rPr>
              <a:t>verdskrig</a:t>
            </a:r>
            <a:r>
              <a:rPr lang="nb-NO" altLang="nb-NO" sz="1400" i="1" dirty="0">
                <a:solidFill>
                  <a:srgbClr val="333333"/>
                </a:solidFill>
                <a:latin typeface="Macho Regular Italic"/>
              </a:rPr>
              <a:t>?</a:t>
            </a:r>
            <a:r>
              <a:rPr lang="nb-NO" altLang="nb-NO" sz="600" i="1" dirty="0"/>
              <a:t/>
            </a:r>
            <a:br>
              <a:rPr lang="nb-NO" altLang="nb-NO" sz="600" i="1" dirty="0"/>
            </a:br>
            <a:endParaRPr lang="nb-NO" altLang="nb-NO" sz="3600" i="1" dirty="0"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8050"/>
            <a:ext cx="65" cy="341099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1753869"/>
              </p:ext>
            </p:extLst>
          </p:nvPr>
        </p:nvGraphicFramePr>
        <p:xfrm>
          <a:off x="943233" y="6964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87867645"/>
              </p:ext>
            </p:extLst>
          </p:nvPr>
        </p:nvGraphicFramePr>
        <p:xfrm>
          <a:off x="857521" y="242987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1087394" y="3136465"/>
            <a:ext cx="6122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1920-talet 	</a:t>
            </a:r>
            <a:r>
              <a:rPr lang="nb-NO" sz="1600" dirty="0"/>
              <a:t>	</a:t>
            </a:r>
            <a:r>
              <a:rPr lang="nb-NO" sz="1600" dirty="0" smtClean="0"/>
              <a:t>	1930-talet 			Etterkrigstida (1945&gt;) </a:t>
            </a:r>
            <a:endParaRPr lang="nb-NO" sz="16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943233" y="4868366"/>
            <a:ext cx="630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1960-talet			1990-talet		2000-talet</a:t>
            </a:r>
            <a:endParaRPr lang="nb-NO" dirty="0"/>
          </a:p>
        </p:txBody>
      </p:sp>
      <p:sp>
        <p:nvSpPr>
          <p:cNvPr id="10" name="Rektangel 9"/>
          <p:cNvSpPr/>
          <p:nvPr/>
        </p:nvSpPr>
        <p:spPr>
          <a:xfrm>
            <a:off x="857521" y="821877"/>
            <a:ext cx="5262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dirty="0">
                <a:solidFill>
                  <a:srgbClr val="3C3C3B"/>
                </a:solidFill>
                <a:latin typeface="+mj-lt"/>
                <a:ea typeface="+mj-ea"/>
                <a:cs typeface="+mj-cs"/>
              </a:rPr>
              <a:t>Historisk viktige </a:t>
            </a:r>
            <a:r>
              <a:rPr lang="nb-NO" sz="4000"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</a:rPr>
              <a:t>kampar</a:t>
            </a:r>
            <a:r>
              <a:rPr lang="nb-NO" sz="4000" dirty="0" smtClean="0">
                <a:solidFill>
                  <a:srgbClr val="3C3C3B"/>
                </a:solidFill>
                <a:latin typeface="+mj-lt"/>
                <a:ea typeface="+mj-ea"/>
                <a:cs typeface="+mj-cs"/>
              </a:rPr>
              <a:t> </a:t>
            </a:r>
            <a:endParaRPr lang="nb-NO" sz="4000" dirty="0">
              <a:solidFill>
                <a:srgbClr val="3C3C3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857521" y="5191532"/>
            <a:ext cx="1445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 smtClean="0"/>
              <a:t>Folket sitt </a:t>
            </a:r>
            <a:r>
              <a:rPr lang="nb-NO" sz="1200" dirty="0" smtClean="0">
                <a:solidFill>
                  <a:schemeClr val="accent4">
                    <a:lumMod val="75000"/>
                  </a:schemeClr>
                </a:solidFill>
              </a:rPr>
              <a:t>nei </a:t>
            </a:r>
            <a:r>
              <a:rPr lang="nb-NO" sz="1200" dirty="0" smtClean="0"/>
              <a:t>i 1972 og 1994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37480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5779" y="474600"/>
            <a:ext cx="7772400" cy="848196"/>
          </a:xfrm>
        </p:spPr>
        <p:txBody>
          <a:bodyPr/>
          <a:lstStyle/>
          <a:p>
            <a:r>
              <a:rPr lang="nb-NO" dirty="0" smtClean="0"/>
              <a:t>Senterpartiet i dag 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0912" y="1714904"/>
            <a:ext cx="7673712" cy="1151387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4500" b="1" dirty="0" smtClean="0"/>
              <a:t>Senterpartiet sin </a:t>
            </a:r>
            <a:r>
              <a:rPr lang="nb-NO" sz="4500" b="1" dirty="0" err="1" smtClean="0"/>
              <a:t>viktigaste</a:t>
            </a:r>
            <a:r>
              <a:rPr lang="nb-NO" sz="4500" b="1" dirty="0" smtClean="0"/>
              <a:t> kamp i dag er kampen for </a:t>
            </a:r>
            <a:r>
              <a:rPr lang="nb-NO" sz="4500" b="1" dirty="0" err="1" smtClean="0"/>
              <a:t>tenester</a:t>
            </a:r>
            <a:r>
              <a:rPr lang="nb-NO" sz="4500" b="1" dirty="0" smtClean="0"/>
              <a:t> nær folk i heile </a:t>
            </a:r>
            <a:r>
              <a:rPr lang="nb-NO" sz="4500" b="1" dirty="0" err="1" smtClean="0"/>
              <a:t>Noreg</a:t>
            </a:r>
            <a:r>
              <a:rPr lang="nb-NO" sz="4500" b="1" dirty="0" smtClean="0"/>
              <a:t> – kampen mot sentraliseringa til Høgre og Frp si regjering. </a:t>
            </a:r>
          </a:p>
          <a:p>
            <a:r>
              <a:rPr lang="nb-NO" sz="4500" dirty="0" smtClean="0"/>
              <a:t>					</a:t>
            </a:r>
          </a:p>
          <a:p>
            <a:r>
              <a:rPr lang="nb-NO" sz="4500" dirty="0"/>
              <a:t>	</a:t>
            </a:r>
            <a:r>
              <a:rPr lang="nb-NO" sz="4500" dirty="0" smtClean="0"/>
              <a:t>				I tillegg kjemper Senterpartiet for: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2566737" y="2951747"/>
            <a:ext cx="38180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Norsk suverenitet og </a:t>
            </a:r>
            <a:r>
              <a:rPr lang="nb-NO" dirty="0" err="1" smtClean="0"/>
              <a:t>sjølvstyre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God beredskap, sterkt forsvar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Det </a:t>
            </a:r>
            <a:r>
              <a:rPr lang="nb-NO" dirty="0" err="1" smtClean="0"/>
              <a:t>grøne</a:t>
            </a:r>
            <a:r>
              <a:rPr lang="nb-NO" dirty="0" smtClean="0"/>
              <a:t> skiftet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Trygg og </a:t>
            </a:r>
            <a:r>
              <a:rPr lang="nb-NO" dirty="0" err="1" smtClean="0"/>
              <a:t>klimavennleg</a:t>
            </a:r>
            <a:r>
              <a:rPr lang="nb-NO" dirty="0" smtClean="0"/>
              <a:t> norsk mat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 err="1" smtClean="0"/>
              <a:t>meir</a:t>
            </a:r>
            <a:r>
              <a:rPr lang="nb-NO" dirty="0" smtClean="0"/>
              <a:t> praktisk skule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Lokalt folkestyre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90456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39568" y="4483428"/>
            <a:ext cx="6169891" cy="531091"/>
          </a:xfrm>
        </p:spPr>
        <p:txBody>
          <a:bodyPr>
            <a:no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chemeClr val="tx1"/>
                </a:solidFill>
              </a:rPr>
              <a:t>Trygve Slagsvold Vedum (40 år)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800" dirty="0" err="1" smtClean="0">
                <a:solidFill>
                  <a:schemeClr val="tx1"/>
                </a:solidFill>
              </a:rPr>
              <a:t>Partileiar</a:t>
            </a:r>
            <a:r>
              <a:rPr lang="nb-NO" sz="1800" dirty="0" smtClean="0">
                <a:solidFill>
                  <a:schemeClr val="tx1"/>
                </a:solidFill>
              </a:rPr>
              <a:t> </a:t>
            </a:r>
            <a:r>
              <a:rPr lang="nb-NO" sz="1800" dirty="0" err="1" smtClean="0">
                <a:solidFill>
                  <a:schemeClr val="tx1"/>
                </a:solidFill>
              </a:rPr>
              <a:t>sidan</a:t>
            </a:r>
            <a:r>
              <a:rPr lang="nb-NO" sz="1800" dirty="0" smtClean="0">
                <a:solidFill>
                  <a:schemeClr val="tx1"/>
                </a:solidFill>
              </a:rPr>
              <a:t> 2014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chemeClr val="tx1"/>
                </a:solidFill>
              </a:rPr>
              <a:t>Stortingsrepresentant </a:t>
            </a:r>
            <a:r>
              <a:rPr lang="nb-NO" sz="1800" dirty="0" err="1" smtClean="0">
                <a:solidFill>
                  <a:schemeClr val="tx1"/>
                </a:solidFill>
              </a:rPr>
              <a:t>frå</a:t>
            </a:r>
            <a:r>
              <a:rPr lang="nb-NO" sz="1800" dirty="0" smtClean="0">
                <a:solidFill>
                  <a:schemeClr val="tx1"/>
                </a:solidFill>
              </a:rPr>
              <a:t> Hedmark </a:t>
            </a:r>
            <a:r>
              <a:rPr lang="nb-NO" sz="1800" dirty="0" err="1" smtClean="0">
                <a:solidFill>
                  <a:schemeClr val="tx1"/>
                </a:solidFill>
              </a:rPr>
              <a:t>sidan</a:t>
            </a:r>
            <a:r>
              <a:rPr lang="nb-NO" sz="1800" dirty="0" smtClean="0">
                <a:solidFill>
                  <a:schemeClr val="tx1"/>
                </a:solidFill>
              </a:rPr>
              <a:t> 2005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800" dirty="0" err="1" smtClean="0">
                <a:solidFill>
                  <a:schemeClr val="tx1"/>
                </a:solidFill>
              </a:rPr>
              <a:t>Leiar</a:t>
            </a:r>
            <a:r>
              <a:rPr lang="nb-NO" sz="1800" dirty="0" smtClean="0">
                <a:solidFill>
                  <a:schemeClr val="tx1"/>
                </a:solidFill>
              </a:rPr>
              <a:t> av </a:t>
            </a:r>
            <a:r>
              <a:rPr lang="nb-NO" sz="1800" dirty="0" err="1" smtClean="0">
                <a:solidFill>
                  <a:schemeClr val="tx1"/>
                </a:solidFill>
              </a:rPr>
              <a:t>Senterungdomen</a:t>
            </a:r>
            <a:r>
              <a:rPr lang="nb-NO" sz="1800" dirty="0" smtClean="0">
                <a:solidFill>
                  <a:schemeClr val="tx1"/>
                </a:solidFill>
              </a:rPr>
              <a:t> 2002-2004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nb-NO" sz="1800" dirty="0" smtClean="0">
                <a:solidFill>
                  <a:schemeClr val="tx1"/>
                </a:solidFill>
              </a:rPr>
              <a:t>Mest </a:t>
            </a:r>
            <a:r>
              <a:rPr lang="nb-NO" sz="1800" dirty="0" err="1" smtClean="0">
                <a:solidFill>
                  <a:schemeClr val="tx1"/>
                </a:solidFill>
              </a:rPr>
              <a:t>kjend</a:t>
            </a:r>
            <a:r>
              <a:rPr lang="nb-NO" sz="1800" dirty="0" smtClean="0">
                <a:solidFill>
                  <a:schemeClr val="tx1"/>
                </a:solidFill>
              </a:rPr>
              <a:t> for sin gode politikk og sitt gode humør</a:t>
            </a: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1"/>
                </a:solidFill>
              </a:rPr>
              <a:t>Blei </a:t>
            </a:r>
            <a:r>
              <a:rPr lang="nb-NO" sz="1400" dirty="0">
                <a:solidFill>
                  <a:schemeClr val="tx1"/>
                </a:solidFill>
              </a:rPr>
              <a:t>i februar 2019 stemt </a:t>
            </a:r>
            <a:r>
              <a:rPr lang="nb-NO" sz="1400" dirty="0" smtClean="0">
                <a:solidFill>
                  <a:schemeClr val="tx1"/>
                </a:solidFill>
              </a:rPr>
              <a:t>fram </a:t>
            </a:r>
            <a:r>
              <a:rPr lang="nb-NO" sz="1400" dirty="0">
                <a:solidFill>
                  <a:schemeClr val="tx1"/>
                </a:solidFill>
              </a:rPr>
              <a:t>som “landets beste partileder” </a:t>
            </a:r>
            <a:endParaRPr lang="nb-NO" sz="1200" dirty="0">
              <a:solidFill>
                <a:schemeClr val="tx1"/>
              </a:solidFill>
            </a:endParaRPr>
          </a:p>
          <a:p>
            <a:pPr marL="742950" lvl="1" indent="-285750" algn="ctr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chemeClr val="tx1"/>
                </a:solidFill>
              </a:rPr>
              <a:t>Kåra til «Norges beste latter» av VG 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2323329" y="482609"/>
            <a:ext cx="5402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000" dirty="0" smtClean="0">
                <a:solidFill>
                  <a:srgbClr val="3C3C3B"/>
                </a:solidFill>
                <a:latin typeface="+mj-lt"/>
                <a:ea typeface="+mj-ea"/>
                <a:cs typeface="+mj-cs"/>
              </a:rPr>
              <a:t>Senterpartiet sin </a:t>
            </a:r>
            <a:r>
              <a:rPr lang="nb-NO" sz="4000"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</a:rPr>
              <a:t>leiar</a:t>
            </a:r>
            <a:r>
              <a:rPr lang="nb-NO" sz="4000" dirty="0" smtClean="0">
                <a:solidFill>
                  <a:srgbClr val="3C3C3B"/>
                </a:solidFill>
                <a:latin typeface="+mj-lt"/>
                <a:ea typeface="+mj-ea"/>
                <a:cs typeface="+mj-cs"/>
              </a:rPr>
              <a:t>: </a:t>
            </a:r>
            <a:endParaRPr lang="nb-NO" sz="4000" dirty="0">
              <a:solidFill>
                <a:srgbClr val="3C3C3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Bildet kan inneholde: 1 person, tek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95" y="1354664"/>
            <a:ext cx="4811835" cy="302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d0t_MmfR2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9038" y="1150327"/>
            <a:ext cx="7786728" cy="4380035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1951892" y="5952392"/>
            <a:ext cx="640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(Henta </a:t>
            </a:r>
            <a:r>
              <a:rPr lang="nb-NO" dirty="0" err="1" smtClean="0"/>
              <a:t>frå</a:t>
            </a:r>
            <a:r>
              <a:rPr lang="nb-NO" dirty="0" smtClean="0"/>
              <a:t> VG - </a:t>
            </a:r>
            <a:r>
              <a:rPr lang="nb-NO" dirty="0">
                <a:hlinkClick r:id="rId4"/>
              </a:rPr>
              <a:t>https://</a:t>
            </a:r>
            <a:r>
              <a:rPr lang="nb-NO" dirty="0" smtClean="0">
                <a:hlinkClick r:id="rId4"/>
              </a:rPr>
              <a:t>www.youtube.com/watch?v=5d0t_MmfR2c</a:t>
            </a:r>
            <a:r>
              <a:rPr lang="nb-NO" dirty="0" smtClean="0"/>
              <a:t>)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630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2207990" y="282982"/>
            <a:ext cx="6169891" cy="1006552"/>
          </a:xfrm>
        </p:spPr>
        <p:txBody>
          <a:bodyPr>
            <a:normAutofit/>
          </a:bodyPr>
          <a:lstStyle/>
          <a:p>
            <a:r>
              <a:rPr lang="nb-NO" sz="4000" i="0" dirty="0" err="1" smtClean="0">
                <a:solidFill>
                  <a:srgbClr val="3C3C3B"/>
                </a:solidFill>
                <a:latin typeface="+mj-lt"/>
                <a:ea typeface="+mj-ea"/>
                <a:cs typeface="+mj-cs"/>
              </a:rPr>
              <a:t>Senterungdomen</a:t>
            </a:r>
            <a:r>
              <a:rPr lang="nb-NO" sz="4000" i="0" dirty="0" smtClean="0">
                <a:solidFill>
                  <a:srgbClr val="3C3C3B"/>
                </a:solidFill>
                <a:latin typeface="+mj-lt"/>
                <a:ea typeface="+mj-ea"/>
                <a:cs typeface="+mj-cs"/>
              </a:rPr>
              <a:t> </a:t>
            </a:r>
            <a:endParaRPr lang="nb-NO" sz="4000" i="0" dirty="0">
              <a:solidFill>
                <a:srgbClr val="3C3C3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538654" y="1013265"/>
            <a:ext cx="46687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Senterpartiet sin ungdomsorganisasjon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Grunnlagt i 1949 (70 år i år!)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Leiar</a:t>
            </a:r>
            <a:r>
              <a:rPr lang="nb-NO" dirty="0" smtClean="0"/>
              <a:t>: Ada Arnstad  </a:t>
            </a:r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Senterungdomen</a:t>
            </a:r>
            <a:r>
              <a:rPr lang="nb-NO" dirty="0" smtClean="0"/>
              <a:t> sine </a:t>
            </a:r>
            <a:r>
              <a:rPr lang="nb-NO" dirty="0" err="1" smtClean="0"/>
              <a:t>viktigaste</a:t>
            </a:r>
            <a:r>
              <a:rPr lang="nb-NO" dirty="0" smtClean="0"/>
              <a:t> saker: 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1003"/>
            <a:ext cx="9144000" cy="30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_powerpointmal">
  <a:themeElements>
    <a:clrScheme name="Custom 1">
      <a:dk1>
        <a:srgbClr val="3C3C3B"/>
      </a:dk1>
      <a:lt1>
        <a:sysClr val="window" lastClr="FFFFFF"/>
      </a:lt1>
      <a:dk2>
        <a:srgbClr val="C0C1BF"/>
      </a:dk2>
      <a:lt2>
        <a:srgbClr val="777877"/>
      </a:lt2>
      <a:accent1>
        <a:srgbClr val="FFB612"/>
      </a:accent1>
      <a:accent2>
        <a:srgbClr val="FADC41"/>
      </a:accent2>
      <a:accent3>
        <a:srgbClr val="008542"/>
      </a:accent3>
      <a:accent4>
        <a:srgbClr val="69BE28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SP_powerpointmal.potx</Template>
  <TotalTime>435</TotalTime>
  <Words>335</Words>
  <Application>Microsoft Office PowerPoint</Application>
  <PresentationFormat>Skjermfremvisning (4:3)</PresentationFormat>
  <Paragraphs>62</Paragraphs>
  <Slides>11</Slides>
  <Notes>0</Notes>
  <HiddenSlides>0</HiddenSlides>
  <MMClips>2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Macho Regular Italic</vt:lpstr>
      <vt:lpstr>SP_powerpointmal</vt:lpstr>
      <vt:lpstr>PowerPoint-presentasjon</vt:lpstr>
      <vt:lpstr>Innhald </vt:lpstr>
      <vt:lpstr>Senterpartiet på 1-2-3 </vt:lpstr>
      <vt:lpstr>Partiet sine første år </vt:lpstr>
      <vt:lpstr> </vt:lpstr>
      <vt:lpstr>Senterpartiet i dag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Design Container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Linnemann</dc:creator>
  <cp:lastModifiedBy>Berge Næss Emma</cp:lastModifiedBy>
  <cp:revision>67</cp:revision>
  <dcterms:created xsi:type="dcterms:W3CDTF">2012-10-22T10:45:31Z</dcterms:created>
  <dcterms:modified xsi:type="dcterms:W3CDTF">2019-08-19T07:15:31Z</dcterms:modified>
</cp:coreProperties>
</file>