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  <p:sldMasterId id="2147483678" r:id="rId5"/>
  </p:sldMasterIdLst>
  <p:notesMasterIdLst>
    <p:notesMasterId r:id="rId7"/>
  </p:notesMasterIdLst>
  <p:handoutMasterIdLst>
    <p:handoutMasterId r:id="rId8"/>
  </p:handoutMasterIdLst>
  <p:sldIdLst>
    <p:sldId id="259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BE21"/>
    <a:srgbClr val="00481D"/>
    <a:srgbClr val="D0DEBB"/>
    <a:srgbClr val="F1ECE8"/>
    <a:srgbClr val="00843D"/>
    <a:srgbClr val="FF6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96327"/>
  </p:normalViewPr>
  <p:slideViewPr>
    <p:cSldViewPr snapToGrid="0" snapToObjects="1">
      <p:cViewPr>
        <p:scale>
          <a:sx n="120" d="100"/>
          <a:sy n="120" d="100"/>
        </p:scale>
        <p:origin x="5244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74CD9BC7-45C6-D443-8349-FD5EB3B4D8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46872417-CA90-2A4A-BB4B-646E6F02276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2A1D9-5EF1-7B41-BB78-8269D5AE7CE6}" type="datetimeFigureOut">
              <a:rPr lang="nn-NO" smtClean="0"/>
              <a:t>25.06.2026</a:t>
            </a:fld>
            <a:endParaRPr lang="nn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520192C-47EB-E840-82D8-8A8A7C221D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nn-NO" dirty="0"/>
              <a:t>Botntekst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04336A9-C150-0C45-9304-7204A5B804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CA8816-B3C9-F14E-BA97-8797359F9260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222018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65231-4FF6-B949-B7D0-F93D3B90011B}" type="datetimeFigureOut">
              <a:rPr lang="nn-NO" smtClean="0"/>
              <a:t>25.06.2026</a:t>
            </a:fld>
            <a:endParaRPr lang="nn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n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nn-NO" dirty="0"/>
              <a:t>Botntekst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130D4-EBD9-E34A-8A94-97DDF5F3EBAE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180021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bile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8CCD4FD-C251-6843-9B08-4B644955CBC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noFill/>
        </p:spPr>
        <p:txBody>
          <a:bodyPr anchor="b"/>
          <a:lstStyle>
            <a:lvl1pPr algn="ctr">
              <a:defRPr sz="6000" cap="all" baseline="0">
                <a:solidFill>
                  <a:srgbClr val="00481D"/>
                </a:solidFill>
              </a:defRPr>
            </a:lvl1pPr>
          </a:lstStyle>
          <a:p>
            <a:r>
              <a:rPr lang="nn-NO" noProof="0" dirty="0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41A8DD6-063E-D849-9EBE-1B4F60A5474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9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n-NO" noProof="0" dirty="0"/>
              <a:t>Klikk for å redigere undertittelstil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6AE8346-34AE-7E48-9518-25D49BE81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E22949A-EA6B-0249-A6CD-9A6A36C29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80DB47E-1BD1-E548-AA6F-BCACB4766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4280656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bile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8CCD4FD-C251-6843-9B08-4B644955CBC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noFill/>
        </p:spPr>
        <p:txBody>
          <a:bodyPr anchor="b"/>
          <a:lstStyle>
            <a:lvl1pPr algn="ctr">
              <a:defRPr sz="6000" cap="all" baseline="0">
                <a:solidFill>
                  <a:srgbClr val="00481D"/>
                </a:solidFill>
              </a:defRPr>
            </a:lvl1pPr>
          </a:lstStyle>
          <a:p>
            <a:r>
              <a:rPr lang="nn-NO" noProof="0" dirty="0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41A8DD6-063E-D849-9EBE-1B4F60A5474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9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n-NO" noProof="0" dirty="0"/>
              <a:t>Klikk for å redigere undertittelstil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6AE8346-34AE-7E48-9518-25D49BE81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E22949A-EA6B-0249-A6CD-9A6A36C29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80DB47E-1BD1-E548-AA6F-BCACB4766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365989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a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299AFE-BDA9-444F-8716-F1D06FFC30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n-NO" noProof="0" dirty="0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D49378C-E1F8-0745-81DD-537A218F019A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n-NO" noProof="0"/>
              <a:t>Klikk for å redigere tekststilar i malen</a:t>
            </a:r>
          </a:p>
          <a:p>
            <a:pPr lvl="1"/>
            <a:r>
              <a:rPr lang="nn-NO" noProof="0"/>
              <a:t>Andre nivå</a:t>
            </a:r>
          </a:p>
          <a:p>
            <a:pPr lvl="2"/>
            <a:r>
              <a:rPr lang="nn-NO" noProof="0"/>
              <a:t>Tredje nivå</a:t>
            </a:r>
          </a:p>
          <a:p>
            <a:pPr lvl="3"/>
            <a:r>
              <a:rPr lang="nn-NO" noProof="0"/>
              <a:t>Fjerde nivå</a:t>
            </a:r>
          </a:p>
          <a:p>
            <a:pPr lvl="4"/>
            <a:r>
              <a:rPr lang="nn-NO" noProof="0"/>
              <a:t>Femte nivå</a:t>
            </a:r>
            <a:endParaRPr lang="nn-NO" noProof="0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AFE1E6C-B5DC-684A-B742-1D0009B95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DA686B1-26B3-5546-A46E-3344F92E9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B6CFCEC-202B-3A40-AA19-98EADA902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3034140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F75BFD6-A8CF-A542-A638-F9A2105C8A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n-NO" noProof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A1B7CF1-AD5D-C34F-9E5B-4119D675C5F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n-NO" noProof="0" dirty="0"/>
              <a:t>Klikk for å redigere tekststilar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5FA8E52-7126-B34D-9D47-ACCC9470C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D56433C-FB0C-3C4A-A908-4623B132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966A824-A70A-1B48-8767-83FDB0DBB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2251004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tel og to innhaldsbok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C100B92-9008-0146-AF06-F65B7D8F49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n-NO" noProof="0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E6800E1-09D0-2344-AF84-1633F34455C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n-NO" noProof="0" dirty="0"/>
              <a:t>Klikk for å redigere tekststilar i malen</a:t>
            </a:r>
          </a:p>
          <a:p>
            <a:pPr lvl="1"/>
            <a:r>
              <a:rPr lang="nn-NO" noProof="0" dirty="0"/>
              <a:t>Andre nivå</a:t>
            </a:r>
          </a:p>
          <a:p>
            <a:pPr lvl="2"/>
            <a:r>
              <a:rPr lang="nn-NO" noProof="0" dirty="0"/>
              <a:t>Tredje nivå</a:t>
            </a:r>
          </a:p>
          <a:p>
            <a:pPr lvl="3"/>
            <a:r>
              <a:rPr lang="nn-NO" noProof="0" dirty="0"/>
              <a:t>Fjerde nivå</a:t>
            </a:r>
          </a:p>
          <a:p>
            <a:pPr lvl="4"/>
            <a:r>
              <a:rPr lang="nn-NO" noProof="0" dirty="0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82390BB-7B7E-4946-8D5A-D4CF74F6BB4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n-NO" noProof="0" dirty="0"/>
              <a:t>Klikk for å redigere tekststilar i malen</a:t>
            </a:r>
          </a:p>
          <a:p>
            <a:pPr lvl="1"/>
            <a:r>
              <a:rPr lang="nn-NO" noProof="0" dirty="0"/>
              <a:t>Andre nivå</a:t>
            </a:r>
          </a:p>
          <a:p>
            <a:pPr lvl="2"/>
            <a:r>
              <a:rPr lang="nn-NO" noProof="0" dirty="0"/>
              <a:t>Tredje nivå</a:t>
            </a:r>
          </a:p>
          <a:p>
            <a:pPr lvl="3"/>
            <a:r>
              <a:rPr lang="nn-NO" noProof="0" dirty="0"/>
              <a:t>Fjerde nivå</a:t>
            </a:r>
          </a:p>
          <a:p>
            <a:pPr lvl="4"/>
            <a:r>
              <a:rPr lang="nn-NO" noProof="0" dirty="0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ACBF76F-16E8-EA45-BD18-FDB478F8C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ED7B20A-D687-0844-AA12-96FDB6DDA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BDCC067-2606-9545-B623-645CA2810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2114675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anlik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FDA53E9-F627-BC4E-A250-F535E6D222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4034" y="365125"/>
            <a:ext cx="10381353" cy="1325563"/>
          </a:xfrm>
        </p:spPr>
        <p:txBody>
          <a:bodyPr/>
          <a:lstStyle/>
          <a:p>
            <a:r>
              <a:rPr lang="nn-NO" noProof="0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BF52275-BEBC-3249-B102-B7859C3A6F8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n-NO" noProof="0" dirty="0"/>
              <a:t>Klikk for å redigere tekststilar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A134C10-9E20-264A-84FD-A2D093A092E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n-NO" noProof="0" dirty="0"/>
              <a:t>Klikk for å redigere tekststilar i malen</a:t>
            </a:r>
          </a:p>
          <a:p>
            <a:pPr lvl="1"/>
            <a:r>
              <a:rPr lang="nn-NO" noProof="0" dirty="0"/>
              <a:t>Andre nivå</a:t>
            </a:r>
          </a:p>
          <a:p>
            <a:pPr lvl="2"/>
            <a:r>
              <a:rPr lang="nn-NO" noProof="0" dirty="0"/>
              <a:t>Tredje nivå</a:t>
            </a:r>
          </a:p>
          <a:p>
            <a:pPr lvl="3"/>
            <a:r>
              <a:rPr lang="nn-NO" noProof="0" dirty="0"/>
              <a:t>Fjerde nivå</a:t>
            </a:r>
          </a:p>
          <a:p>
            <a:pPr lvl="4"/>
            <a:r>
              <a:rPr lang="nn-NO" noProof="0" dirty="0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928B4943-1122-5E4F-A9A8-0E02D7DE285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n-NO" noProof="0" dirty="0"/>
              <a:t>Klikk for å redigere tekststilar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E1968477-F379-1349-A0A4-117060540FF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n-NO" noProof="0" dirty="0"/>
              <a:t>Klikk for å redigere tekststilar i malen</a:t>
            </a:r>
          </a:p>
          <a:p>
            <a:pPr lvl="1"/>
            <a:r>
              <a:rPr lang="nn-NO" noProof="0" dirty="0"/>
              <a:t>Andre nivå</a:t>
            </a:r>
          </a:p>
          <a:p>
            <a:pPr lvl="2"/>
            <a:r>
              <a:rPr lang="nn-NO" noProof="0" dirty="0"/>
              <a:t>Tredje nivå</a:t>
            </a:r>
          </a:p>
          <a:p>
            <a:pPr lvl="3"/>
            <a:r>
              <a:rPr lang="nn-NO" noProof="0" dirty="0"/>
              <a:t>Fjerde nivå</a:t>
            </a:r>
          </a:p>
          <a:p>
            <a:pPr lvl="4"/>
            <a:r>
              <a:rPr lang="nn-NO" noProof="0" dirty="0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663744B-6A68-604B-84FE-85A821A85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5649ABE9-BB55-2241-B452-07AD43311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DFE2CBFE-2045-E54F-87D7-29EB4D910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960265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er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28F18F2-ECE5-7F42-B61C-F36DD6F75F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n-NO" noProof="0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53381E83-D320-2348-9095-A346E75D4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FA94073-BD74-9F48-BEED-8D56E83F4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3F0004FC-D7D2-ED4C-9B28-E9D553957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13141141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1447541-27CF-C843-A0C0-A070CBCD6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397CC87F-7F02-4C49-8606-B78133EA0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8EAA9712-EF86-274C-8BFE-53FAA4F68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37421170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a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FF966FD-D218-0943-BE93-F1DF860DA5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3913" y="457200"/>
            <a:ext cx="37781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n-NO" noProof="0" dirty="0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79B70F6-EC11-224C-A2DB-F89477E955D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n-NO" noProof="0" dirty="0"/>
              <a:t>Klikk for å redigere tekststilar i malen</a:t>
            </a:r>
          </a:p>
          <a:p>
            <a:pPr lvl="1"/>
            <a:r>
              <a:rPr lang="nn-NO" noProof="0" dirty="0"/>
              <a:t>Andre nivå</a:t>
            </a:r>
          </a:p>
          <a:p>
            <a:pPr lvl="2"/>
            <a:r>
              <a:rPr lang="nn-NO" noProof="0" dirty="0"/>
              <a:t>Tredje nivå</a:t>
            </a:r>
          </a:p>
          <a:p>
            <a:pPr lvl="3"/>
            <a:r>
              <a:rPr lang="nn-NO" noProof="0" dirty="0"/>
              <a:t>Fjerde nivå</a:t>
            </a:r>
          </a:p>
          <a:p>
            <a:pPr lvl="4"/>
            <a:r>
              <a:rPr lang="nn-NO" noProof="0" dirty="0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45D90E5-11AE-BB47-A823-824853E695E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993913" y="2057400"/>
            <a:ext cx="377811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n-NO" noProof="0" dirty="0"/>
              <a:t>Klikk for å redigere tekststilar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7119597-04DF-5F47-BBAF-7C396B0EB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C55031C-B695-6B4C-81F8-93099C614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A46FFC5-CB58-8240-9AF1-F6C58F0FF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1206034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bile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90D83E2-BD7E-7447-8F9E-56D740F47C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3913" y="457200"/>
            <a:ext cx="37781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n-NO" noProof="0" dirty="0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C685AC20-78ED-E247-B9C9-D6F28BCF6A2F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n-NO" noProof="0" dirty="0"/>
              <a:t>Bilete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C057C56C-186C-474C-BD95-C8C3A5EE67D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993913" y="2057400"/>
            <a:ext cx="377811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n-NO" noProof="0" dirty="0"/>
              <a:t>Klikk for å redigere tekststilar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2059984-762D-A540-80CB-8D731461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37ED73B-4AAD-A048-A7ED-2F274795B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371A15D-2E36-1F46-B9CC-92BB20968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230133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a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299AFE-BDA9-444F-8716-F1D06FFC30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n-NO" noProof="0" dirty="0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D49378C-E1F8-0745-81DD-537A218F019A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n-NO" noProof="0"/>
              <a:t>Klikk for å redigere tekststilar i malen</a:t>
            </a:r>
          </a:p>
          <a:p>
            <a:pPr lvl="1"/>
            <a:r>
              <a:rPr lang="nn-NO" noProof="0"/>
              <a:t>Andre nivå</a:t>
            </a:r>
          </a:p>
          <a:p>
            <a:pPr lvl="2"/>
            <a:r>
              <a:rPr lang="nn-NO" noProof="0"/>
              <a:t>Tredje nivå</a:t>
            </a:r>
          </a:p>
          <a:p>
            <a:pPr lvl="3"/>
            <a:r>
              <a:rPr lang="nn-NO" noProof="0"/>
              <a:t>Fjerde nivå</a:t>
            </a:r>
          </a:p>
          <a:p>
            <a:pPr lvl="4"/>
            <a:r>
              <a:rPr lang="nn-NO" noProof="0"/>
              <a:t>Femte nivå</a:t>
            </a:r>
            <a:endParaRPr lang="nn-NO" noProof="0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AFE1E6C-B5DC-684A-B742-1D0009B95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DA686B1-26B3-5546-A46E-3344F92E9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B6CFCEC-202B-3A40-AA19-98EADA902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2829715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F75BFD6-A8CF-A542-A638-F9A2105C8A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n-NO" noProof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A1B7CF1-AD5D-C34F-9E5B-4119D675C5F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n-NO" noProof="0" dirty="0"/>
              <a:t>Klikk for å redigere tekststilar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5FA8E52-7126-B34D-9D47-ACCC9470C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D56433C-FB0C-3C4A-A908-4623B132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966A824-A70A-1B48-8767-83FDB0DBB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1951015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tel og to innhaldsbok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C100B92-9008-0146-AF06-F65B7D8F49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n-NO" noProof="0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E6800E1-09D0-2344-AF84-1633F34455C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n-NO" noProof="0" dirty="0"/>
              <a:t>Klikk for å redigere tekststilar i malen</a:t>
            </a:r>
          </a:p>
          <a:p>
            <a:pPr lvl="1"/>
            <a:r>
              <a:rPr lang="nn-NO" noProof="0" dirty="0"/>
              <a:t>Andre nivå</a:t>
            </a:r>
          </a:p>
          <a:p>
            <a:pPr lvl="2"/>
            <a:r>
              <a:rPr lang="nn-NO" noProof="0" dirty="0"/>
              <a:t>Tredje nivå</a:t>
            </a:r>
          </a:p>
          <a:p>
            <a:pPr lvl="3"/>
            <a:r>
              <a:rPr lang="nn-NO" noProof="0" dirty="0"/>
              <a:t>Fjerde nivå</a:t>
            </a:r>
          </a:p>
          <a:p>
            <a:pPr lvl="4"/>
            <a:r>
              <a:rPr lang="nn-NO" noProof="0" dirty="0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82390BB-7B7E-4946-8D5A-D4CF74F6BB4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n-NO" noProof="0" dirty="0"/>
              <a:t>Klikk for å redigere tekststilar i malen</a:t>
            </a:r>
          </a:p>
          <a:p>
            <a:pPr lvl="1"/>
            <a:r>
              <a:rPr lang="nn-NO" noProof="0" dirty="0"/>
              <a:t>Andre nivå</a:t>
            </a:r>
          </a:p>
          <a:p>
            <a:pPr lvl="2"/>
            <a:r>
              <a:rPr lang="nn-NO" noProof="0" dirty="0"/>
              <a:t>Tredje nivå</a:t>
            </a:r>
          </a:p>
          <a:p>
            <a:pPr lvl="3"/>
            <a:r>
              <a:rPr lang="nn-NO" noProof="0" dirty="0"/>
              <a:t>Fjerde nivå</a:t>
            </a:r>
          </a:p>
          <a:p>
            <a:pPr lvl="4"/>
            <a:r>
              <a:rPr lang="nn-NO" noProof="0" dirty="0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ACBF76F-16E8-EA45-BD18-FDB478F8C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ED7B20A-D687-0844-AA12-96FDB6DDA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BDCC067-2606-9545-B623-645CA2810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1981502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anlik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FDA53E9-F627-BC4E-A250-F535E6D222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4034" y="365125"/>
            <a:ext cx="10381353" cy="1325563"/>
          </a:xfrm>
        </p:spPr>
        <p:txBody>
          <a:bodyPr/>
          <a:lstStyle/>
          <a:p>
            <a:r>
              <a:rPr lang="nn-NO" noProof="0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BF52275-BEBC-3249-B102-B7859C3A6F8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n-NO" noProof="0" dirty="0"/>
              <a:t>Klikk for å redigere tekststilar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A134C10-9E20-264A-84FD-A2D093A092E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n-NO" noProof="0" dirty="0"/>
              <a:t>Klikk for å redigere tekststilar i malen</a:t>
            </a:r>
          </a:p>
          <a:p>
            <a:pPr lvl="1"/>
            <a:r>
              <a:rPr lang="nn-NO" noProof="0" dirty="0"/>
              <a:t>Andre nivå</a:t>
            </a:r>
          </a:p>
          <a:p>
            <a:pPr lvl="2"/>
            <a:r>
              <a:rPr lang="nn-NO" noProof="0" dirty="0"/>
              <a:t>Tredje nivå</a:t>
            </a:r>
          </a:p>
          <a:p>
            <a:pPr lvl="3"/>
            <a:r>
              <a:rPr lang="nn-NO" noProof="0" dirty="0"/>
              <a:t>Fjerde nivå</a:t>
            </a:r>
          </a:p>
          <a:p>
            <a:pPr lvl="4"/>
            <a:r>
              <a:rPr lang="nn-NO" noProof="0" dirty="0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928B4943-1122-5E4F-A9A8-0E02D7DE285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n-NO" noProof="0" dirty="0"/>
              <a:t>Klikk for å redigere tekststilar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E1968477-F379-1349-A0A4-117060540FF9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n-NO" noProof="0" dirty="0"/>
              <a:t>Klikk for å redigere tekststilar i malen</a:t>
            </a:r>
          </a:p>
          <a:p>
            <a:pPr lvl="1"/>
            <a:r>
              <a:rPr lang="nn-NO" noProof="0" dirty="0"/>
              <a:t>Andre nivå</a:t>
            </a:r>
          </a:p>
          <a:p>
            <a:pPr lvl="2"/>
            <a:r>
              <a:rPr lang="nn-NO" noProof="0" dirty="0"/>
              <a:t>Tredje nivå</a:t>
            </a:r>
          </a:p>
          <a:p>
            <a:pPr lvl="3"/>
            <a:r>
              <a:rPr lang="nn-NO" noProof="0" dirty="0"/>
              <a:t>Fjerde nivå</a:t>
            </a:r>
          </a:p>
          <a:p>
            <a:pPr lvl="4"/>
            <a:r>
              <a:rPr lang="nn-NO" noProof="0" dirty="0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663744B-6A68-604B-84FE-85A821A85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5649ABE9-BB55-2241-B452-07AD43311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DFE2CBFE-2045-E54F-87D7-29EB4D910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410774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er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28F18F2-ECE5-7F42-B61C-F36DD6F75F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n-NO" noProof="0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53381E83-D320-2348-9095-A346E75D4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FA94073-BD74-9F48-BEED-8D56E83F4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3F0004FC-D7D2-ED4C-9B28-E9D553957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2873593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1447541-27CF-C843-A0C0-A070CBCD6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397CC87F-7F02-4C49-8606-B78133EA0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8EAA9712-EF86-274C-8BFE-53FAA4F68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362768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a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FF966FD-D218-0943-BE93-F1DF860DA5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3913" y="457200"/>
            <a:ext cx="37781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n-NO" noProof="0" dirty="0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79B70F6-EC11-224C-A2DB-F89477E955D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n-NO" noProof="0" dirty="0"/>
              <a:t>Klikk for å redigere tekststilar i malen</a:t>
            </a:r>
          </a:p>
          <a:p>
            <a:pPr lvl="1"/>
            <a:r>
              <a:rPr lang="nn-NO" noProof="0" dirty="0"/>
              <a:t>Andre nivå</a:t>
            </a:r>
          </a:p>
          <a:p>
            <a:pPr lvl="2"/>
            <a:r>
              <a:rPr lang="nn-NO" noProof="0" dirty="0"/>
              <a:t>Tredje nivå</a:t>
            </a:r>
          </a:p>
          <a:p>
            <a:pPr lvl="3"/>
            <a:r>
              <a:rPr lang="nn-NO" noProof="0" dirty="0"/>
              <a:t>Fjerde nivå</a:t>
            </a:r>
          </a:p>
          <a:p>
            <a:pPr lvl="4"/>
            <a:r>
              <a:rPr lang="nn-NO" noProof="0" dirty="0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45D90E5-11AE-BB47-A823-824853E695E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993913" y="2057400"/>
            <a:ext cx="377811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n-NO" noProof="0" dirty="0"/>
              <a:t>Klikk for å redigere tekststilar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7119597-04DF-5F47-BBAF-7C396B0EB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C55031C-B695-6B4C-81F8-93099C614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A46FFC5-CB58-8240-9AF1-F6C58F0FF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1078535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bile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90D83E2-BD7E-7447-8F9E-56D740F47C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3913" y="457200"/>
            <a:ext cx="37781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n-NO" noProof="0" dirty="0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C685AC20-78ED-E247-B9C9-D6F28BCF6A2F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n-NO" noProof="0" dirty="0"/>
              <a:t>Bilete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C057C56C-186C-474C-BD95-C8C3A5EE67D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993913" y="2057400"/>
            <a:ext cx="377811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n-NO" noProof="0" dirty="0"/>
              <a:t>Klikk for å redigere tekststilar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2059984-762D-A540-80CB-8D731461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E12-13F0-8847-AC67-B74DEF760C3D}" type="datetimeFigureOut">
              <a:rPr lang="nn-NO" noProof="0" smtClean="0"/>
              <a:t>25.06.2026</a:t>
            </a:fld>
            <a:endParaRPr lang="nn-NO" noProof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37ED73B-4AAD-A048-A7ED-2F274795B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noProof="0"/>
              <a:t>Botntekst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371A15D-2E36-1F46-B9CC-92BB20968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FE6F6-7D3B-6D4B-ADFF-DBCF3DF01A82}" type="slidenum">
              <a:rPr lang="nn-NO" noProof="0" smtClean="0"/>
              <a:t>‹#›</a:t>
            </a:fld>
            <a:endParaRPr lang="nn-NO" noProof="0"/>
          </a:p>
        </p:txBody>
      </p:sp>
    </p:spTree>
    <p:extLst>
      <p:ext uri="{BB962C8B-B14F-4D97-AF65-F5344CB8AC3E}">
        <p14:creationId xmlns:p14="http://schemas.microsoft.com/office/powerpoint/2010/main" val="1655921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B94DB7E-CBF3-3442-A26C-E9B2874D3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408" y="365125"/>
            <a:ext cx="1038639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n-NO" noProof="0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759180F-6EA3-B241-8282-3407C2BF9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n-NO" noProof="0" dirty="0"/>
              <a:t>Klikk for å redigere tekststilar i malen</a:t>
            </a:r>
          </a:p>
          <a:p>
            <a:pPr lvl="1"/>
            <a:r>
              <a:rPr lang="nn-NO" noProof="0" dirty="0"/>
              <a:t>Andre nivå</a:t>
            </a:r>
          </a:p>
          <a:p>
            <a:pPr lvl="2"/>
            <a:r>
              <a:rPr lang="nn-NO" noProof="0" dirty="0"/>
              <a:t>Tredje nivå</a:t>
            </a:r>
          </a:p>
          <a:p>
            <a:pPr lvl="3"/>
            <a:r>
              <a:rPr lang="nn-NO" noProof="0" dirty="0"/>
              <a:t>Fjerde nivå</a:t>
            </a:r>
          </a:p>
          <a:p>
            <a:pPr lvl="4"/>
            <a:r>
              <a:rPr lang="nn-NO" noProof="0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773EC7A-537C-E746-9E20-B8A4F69C5F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Merriweather Light" panose="02000000000000000000" pitchFamily="2" charset="77"/>
                <a:cs typeface="Merriweather Light" panose="02000000000000000000" pitchFamily="2" charset="77"/>
              </a:defRPr>
            </a:lvl1pPr>
          </a:lstStyle>
          <a:p>
            <a:fld id="{88974E12-13F0-8847-AC67-B74DEF760C3D}" type="datetimeFigureOut">
              <a:rPr lang="nn-NO" noProof="0" smtClean="0"/>
              <a:pPr/>
              <a:t>25.06.2026</a:t>
            </a:fld>
            <a:endParaRPr lang="nn-NO" noProof="0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F53C4C6-89C1-964F-A97C-0166F8A5F3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Raleway Light" panose="020B0403030101060003" pitchFamily="34" charset="77"/>
              </a:defRPr>
            </a:lvl1pPr>
          </a:lstStyle>
          <a:p>
            <a:r>
              <a:rPr lang="nn-NO" noProof="0" dirty="0"/>
              <a:t>Botntekst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1FBEC64-6978-494D-B670-C39252DE0B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Merriweather Light" panose="02000000000000000000" pitchFamily="2" charset="77"/>
                <a:cs typeface="Merriweather Light" panose="02000000000000000000" pitchFamily="2" charset="77"/>
              </a:defRPr>
            </a:lvl1pPr>
          </a:lstStyle>
          <a:p>
            <a:fld id="{41FFE6F6-7D3B-6D4B-ADFF-DBCF3DF01A82}" type="slidenum">
              <a:rPr lang="nn-NO" noProof="0" smtClean="0"/>
              <a:pPr/>
              <a:t>‹#›</a:t>
            </a:fld>
            <a:endParaRPr lang="nn-NO" noProof="0" dirty="0"/>
          </a:p>
        </p:txBody>
      </p:sp>
      <p:pic>
        <p:nvPicPr>
          <p:cNvPr id="9" name="Bilde 8" descr="Et bilde som inneholder tegning&#10;&#10;Automatisk generert beskrivelse">
            <a:extLst>
              <a:ext uri="{FF2B5EF4-FFF2-40B4-BE49-F238E27FC236}">
                <a16:creationId xmlns:a16="http://schemas.microsoft.com/office/drawing/2014/main" id="{75F976DC-8D0E-504C-8586-B348D609250D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41909" y="96769"/>
            <a:ext cx="82550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143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cap="all" baseline="0">
          <a:solidFill>
            <a:schemeClr val="tx1"/>
          </a:solidFill>
          <a:latin typeface="Raleway Black" panose="020B00030301010600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aleway" panose="020B00030301010600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aleway" panose="020B00030301010600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aleway" panose="020B00030301010600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0030301010600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0030301010600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B94DB7E-CBF3-3442-A26C-E9B2874D3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408" y="365125"/>
            <a:ext cx="1038639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n-NO" noProof="0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759180F-6EA3-B241-8282-3407C2BF9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n-NO" noProof="0" dirty="0"/>
              <a:t>Klikk for å redigere tekststilar i malen</a:t>
            </a:r>
          </a:p>
          <a:p>
            <a:pPr lvl="1"/>
            <a:r>
              <a:rPr lang="nn-NO" noProof="0" dirty="0"/>
              <a:t>Andre nivå</a:t>
            </a:r>
          </a:p>
          <a:p>
            <a:pPr lvl="2"/>
            <a:r>
              <a:rPr lang="nn-NO" noProof="0" dirty="0"/>
              <a:t>Tredje nivå</a:t>
            </a:r>
          </a:p>
          <a:p>
            <a:pPr lvl="3"/>
            <a:r>
              <a:rPr lang="nn-NO" noProof="0" dirty="0"/>
              <a:t>Fjerde nivå</a:t>
            </a:r>
          </a:p>
          <a:p>
            <a:pPr lvl="4"/>
            <a:r>
              <a:rPr lang="nn-NO" noProof="0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773EC7A-537C-E746-9E20-B8A4F69C5F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Merriweather Light" panose="02000000000000000000" pitchFamily="2" charset="77"/>
                <a:cs typeface="Merriweather Light" panose="02000000000000000000" pitchFamily="2" charset="77"/>
              </a:defRPr>
            </a:lvl1pPr>
          </a:lstStyle>
          <a:p>
            <a:fld id="{88974E12-13F0-8847-AC67-B74DEF760C3D}" type="datetimeFigureOut">
              <a:rPr lang="nn-NO" noProof="0" smtClean="0"/>
              <a:pPr/>
              <a:t>25.06.2026</a:t>
            </a:fld>
            <a:endParaRPr lang="nn-NO" noProof="0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F53C4C6-89C1-964F-A97C-0166F8A5F3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Raleway Light" panose="020B0403030101060003" pitchFamily="34" charset="77"/>
              </a:defRPr>
            </a:lvl1pPr>
          </a:lstStyle>
          <a:p>
            <a:r>
              <a:rPr lang="nn-NO" noProof="0" dirty="0"/>
              <a:t>Botntekst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1FBEC64-6978-494D-B670-C39252DE0B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Merriweather Light" panose="02000000000000000000" pitchFamily="2" charset="77"/>
                <a:cs typeface="Merriweather Light" panose="02000000000000000000" pitchFamily="2" charset="77"/>
              </a:defRPr>
            </a:lvl1pPr>
          </a:lstStyle>
          <a:p>
            <a:fld id="{41FFE6F6-7D3B-6D4B-ADFF-DBCF3DF01A82}" type="slidenum">
              <a:rPr lang="nn-NO" noProof="0" smtClean="0"/>
              <a:pPr/>
              <a:t>‹#›</a:t>
            </a:fld>
            <a:endParaRPr lang="nn-NO" noProof="0" dirty="0"/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75F976DC-8D0E-504C-8586-B348D609250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145585" y="96769"/>
            <a:ext cx="818147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9215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cap="all" baseline="0">
          <a:solidFill>
            <a:schemeClr val="tx1"/>
          </a:solidFill>
          <a:latin typeface="Raleway Black" panose="020B00030301010600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aleway" panose="020B00030301010600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aleway" panose="020B00030301010600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aleway" panose="020B00030301010600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0030301010600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0030301010600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F409C-013C-4255-A91B-C101AABACB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n-NO"/>
              <a:t>Legg til tittel 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613401-0851-40EA-8344-3C76304A0E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n-NO"/>
              <a:t>Legg til ein undertittel her</a:t>
            </a:r>
          </a:p>
        </p:txBody>
      </p:sp>
    </p:spTree>
    <p:extLst>
      <p:ext uri="{BB962C8B-B14F-4D97-AF65-F5344CB8AC3E}">
        <p14:creationId xmlns:p14="http://schemas.microsoft.com/office/powerpoint/2010/main" val="2058546989"/>
      </p:ext>
    </p:extLst>
  </p:cSld>
  <p:clrMapOvr>
    <a:masterClrMapping/>
  </p:clrMapOvr>
</p:sld>
</file>

<file path=ppt/theme/theme1.xml><?xml version="1.0" encoding="utf-8"?>
<a:theme xmlns:a="http://schemas.openxmlformats.org/drawingml/2006/main" name="Senterpartiet – Enkel">
  <a:themeElements>
    <a:clrScheme name="Senterpartiet - fargar">
      <a:dk1>
        <a:srgbClr val="00481D"/>
      </a:dk1>
      <a:lt1>
        <a:srgbClr val="CFDEBA"/>
      </a:lt1>
      <a:dk2>
        <a:srgbClr val="00481D"/>
      </a:dk2>
      <a:lt2>
        <a:srgbClr val="CFDEBA"/>
      </a:lt2>
      <a:accent1>
        <a:srgbClr val="00833D"/>
      </a:accent1>
      <a:accent2>
        <a:srgbClr val="78BD20"/>
      </a:accent2>
      <a:accent3>
        <a:srgbClr val="F0ECE8"/>
      </a:accent3>
      <a:accent4>
        <a:srgbClr val="00481D"/>
      </a:accent4>
      <a:accent5>
        <a:srgbClr val="CFDEBA"/>
      </a:accent5>
      <a:accent6>
        <a:srgbClr val="FF6900"/>
      </a:accent6>
      <a:hlink>
        <a:srgbClr val="00833D"/>
      </a:hlink>
      <a:folHlink>
        <a:srgbClr val="00833D"/>
      </a:folHlink>
    </a:clrScheme>
    <a:fontScheme name="Senterpartiet - Raleway">
      <a:majorFont>
        <a:latin typeface="Raleway Black"/>
        <a:ea typeface=""/>
        <a:cs typeface=""/>
      </a:majorFont>
      <a:minorFont>
        <a:latin typeface="Raleway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2" id="{233883B8-7D78-E247-A0D0-87E18961C01B}" vid="{778B6835-93D6-664F-84DD-84D2181695F9}"/>
    </a:ext>
  </a:extLst>
</a:theme>
</file>

<file path=ppt/theme/theme2.xml><?xml version="1.0" encoding="utf-8"?>
<a:theme xmlns:a="http://schemas.openxmlformats.org/drawingml/2006/main" name="Senterpartiet – Enkel mørk (bruk med varsemd!)">
  <a:themeElements>
    <a:clrScheme name="Senterpartiet - fargar">
      <a:dk1>
        <a:srgbClr val="00481D"/>
      </a:dk1>
      <a:lt1>
        <a:srgbClr val="CFDEBA"/>
      </a:lt1>
      <a:dk2>
        <a:srgbClr val="00481D"/>
      </a:dk2>
      <a:lt2>
        <a:srgbClr val="CFDEBA"/>
      </a:lt2>
      <a:accent1>
        <a:srgbClr val="00833D"/>
      </a:accent1>
      <a:accent2>
        <a:srgbClr val="78BD20"/>
      </a:accent2>
      <a:accent3>
        <a:srgbClr val="F0ECE8"/>
      </a:accent3>
      <a:accent4>
        <a:srgbClr val="00481D"/>
      </a:accent4>
      <a:accent5>
        <a:srgbClr val="CFDEBA"/>
      </a:accent5>
      <a:accent6>
        <a:srgbClr val="FF6900"/>
      </a:accent6>
      <a:hlink>
        <a:srgbClr val="00833D"/>
      </a:hlink>
      <a:folHlink>
        <a:srgbClr val="00833D"/>
      </a:folHlink>
    </a:clrScheme>
    <a:fontScheme name="Senterpartiet - Raleway">
      <a:majorFont>
        <a:latin typeface="Raleway Black"/>
        <a:ea typeface=""/>
        <a:cs typeface=""/>
      </a:majorFont>
      <a:minorFont>
        <a:latin typeface="Raleway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2" id="{233883B8-7D78-E247-A0D0-87E18961C01B}" vid="{85B759E9-0177-E64A-85E9-F681627E1D8E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836606D402AC418172615DD809CBF5" ma:contentTypeVersion="11" ma:contentTypeDescription="Create a new document." ma:contentTypeScope="" ma:versionID="1b5e8e9aebe161d8efb14cff02181067">
  <xsd:schema xmlns:xsd="http://www.w3.org/2001/XMLSchema" xmlns:xs="http://www.w3.org/2001/XMLSchema" xmlns:p="http://schemas.microsoft.com/office/2006/metadata/properties" xmlns:ns3="c75be384-1e96-4781-b122-c51d424d02d0" xmlns:ns4="274e37b5-3c3d-4aa6-9154-daab440c3d06" targetNamespace="http://schemas.microsoft.com/office/2006/metadata/properties" ma:root="true" ma:fieldsID="2db5753a44c3108efa24367a4016a7ff" ns3:_="" ns4:_="">
    <xsd:import namespace="c75be384-1e96-4781-b122-c51d424d02d0"/>
    <xsd:import namespace="274e37b5-3c3d-4aa6-9154-daab440c3d0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5be384-1e96-4781-b122-c51d424d02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4e37b5-3c3d-4aa6-9154-daab440c3d0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AF451B4-26C4-42DA-9531-59602A77EA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5be384-1e96-4781-b122-c51d424d02d0"/>
    <ds:schemaRef ds:uri="274e37b5-3c3d-4aa6-9154-daab440c3d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3FF532-26C3-4DDF-B921-9641587E13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B40232-B1A6-4C2A-BF57-F3C5FD8D99D7}">
  <ds:schemaRefs>
    <ds:schemaRef ds:uri="http://schemas.openxmlformats.org/package/2006/metadata/core-properties"/>
    <ds:schemaRef ds:uri="274e37b5-3c3d-4aa6-9154-daab440c3d06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c75be384-1e96-4781-b122-c51d424d02d0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2023 Senterpartiet ppmal (4)</Template>
  <TotalTime>2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1</vt:i4>
      </vt:variant>
    </vt:vector>
  </HeadingPairs>
  <TitlesOfParts>
    <vt:vector size="9" baseType="lpstr">
      <vt:lpstr>Arial</vt:lpstr>
      <vt:lpstr>Calibri</vt:lpstr>
      <vt:lpstr>Merriweather Light</vt:lpstr>
      <vt:lpstr>Raleway</vt:lpstr>
      <vt:lpstr>Raleway Black</vt:lpstr>
      <vt:lpstr>Raleway Light</vt:lpstr>
      <vt:lpstr>Senterpartiet – Enkel</vt:lpstr>
      <vt:lpstr>Senterpartiet – Enkel mørk (bruk med varsemd!)</vt:lpstr>
      <vt:lpstr>Legg til tittel her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Oliver Kvarberg</dc:creator>
  <cp:lastModifiedBy>Oliver Kvarberg</cp:lastModifiedBy>
  <cp:revision>1</cp:revision>
  <dcterms:created xsi:type="dcterms:W3CDTF">2026-06-25T06:09:51Z</dcterms:created>
  <dcterms:modified xsi:type="dcterms:W3CDTF">2026-06-25T06:12:11Z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0x010100A9836606D402AC418172615DD809CBF5</vt:lpwstr>
  </property>
</Properties>
</file>