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8" r:id="rId5"/>
  </p:sldMasterIdLst>
  <p:notesMasterIdLst>
    <p:notesMasterId r:id="rId7"/>
  </p:notesMasterIdLst>
  <p:handoutMasterIdLst>
    <p:handoutMasterId r:id="rId8"/>
  </p:handoutMasterIdLst>
  <p:sldIdLst>
    <p:sldId id="259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00"/>
    <a:srgbClr val="D0DEBB"/>
    <a:srgbClr val="00481D"/>
    <a:srgbClr val="78BE21"/>
    <a:srgbClr val="F1ECE8"/>
    <a:srgbClr val="008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138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4CD9BC7-45C6-D443-8349-FD5EB3B4D8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6872417-CA90-2A4A-BB4B-646E6F022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2A1D9-5EF1-7B41-BB78-8269D5AE7CE6}" type="datetimeFigureOut">
              <a:rPr lang="nn-NO" smtClean="0"/>
              <a:t>15.02.2024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520192C-47EB-E840-82D8-8A8A7C221D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n-NO" dirty="0"/>
              <a:t>Botntekst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4336A9-C150-0C45-9304-7204A5B80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A8816-B3C9-F14E-BA97-8797359F926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22018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65231-4FF6-B949-B7D0-F93D3B90011B}" type="datetimeFigureOut">
              <a:rPr lang="nn-NO" smtClean="0"/>
              <a:t>15.02.2024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n-NO" dirty="0"/>
              <a:t>Botntekst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30D4-EBD9-E34A-8A94-97DDF5F3EBA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8002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bile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CCD4FD-C251-6843-9B08-4B644955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 cap="all" baseline="0">
                <a:solidFill>
                  <a:srgbClr val="00481D"/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41A8DD6-063E-D849-9EBE-1B4F60A547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9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Klikk for å redigere undertittelstil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AE8346-34AE-7E48-9518-25D49BE8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22949A-EA6B-0249-A6CD-9A6A36C2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0DB47E-1BD1-E548-AA6F-BCACB476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428065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CCD4FD-C251-6843-9B08-4B644955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 cap="all" baseline="0">
                <a:solidFill>
                  <a:srgbClr val="00481D"/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41A8DD6-063E-D849-9EBE-1B4F60A547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9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Klikk for å redigere undertittelstil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AE8346-34AE-7E48-9518-25D49BE8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22949A-EA6B-0249-A6CD-9A6A36C2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0DB47E-1BD1-E548-AA6F-BCACB476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65989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299AFE-BDA9-444F-8716-F1D06FFC3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49378C-E1F8-0745-81DD-537A218F019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n-NO" noProof="0"/>
              <a:t>Klikk for å redigere tekststilar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  <a:endParaRPr lang="nn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FE1E6C-B5DC-684A-B742-1D0009B9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A686B1-26B3-5546-A46E-3344F92E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6CFCEC-202B-3A40-AA19-98EADA90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03414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75BFD6-A8CF-A542-A638-F9A2105C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1B7CF1-AD5D-C34F-9E5B-4119D675C5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FA8E52-7126-B34D-9D47-ACCC9470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6433C-FB0C-3C4A-A908-4623B132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66A824-A70A-1B48-8767-83FDB0DB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25100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to innhalds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100B92-9008-0146-AF06-F65B7D8F4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6800E1-09D0-2344-AF84-1633F34455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82390BB-7B7E-4946-8D5A-D4CF74F6BB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CBF76F-16E8-EA45-BD18-FDB478F8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D7B20A-D687-0844-AA12-96FDB6DD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DCC067-2606-9545-B623-645CA281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114675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DA53E9-F627-BC4E-A250-F535E6D22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034" y="365125"/>
            <a:ext cx="10381353" cy="1325563"/>
          </a:xfrm>
        </p:spPr>
        <p:txBody>
          <a:bodyPr/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F52275-BEBC-3249-B102-B7859C3A6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134C10-9E20-264A-84FD-A2D093A092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28B4943-1122-5E4F-A9A8-0E02D7DE28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1968477-F379-1349-A0A4-117060540FF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663744B-6A68-604B-84FE-85A821A8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649ABE9-BB55-2241-B452-07AD4331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FE2CBFE-2045-E54F-87D7-29EB4D91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96026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F18F2-ECE5-7F42-B61C-F36DD6F75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381E83-D320-2348-9095-A346E75D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A94073-BD74-9F48-BEED-8D56E83F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0004FC-D7D2-ED4C-9B28-E9D55395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31411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447541-27CF-C843-A0C0-A070CBCD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97CC87F-7F02-4C49-8606-B78133EA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AA9712-EF86-274C-8BFE-53FAA4F6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74211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F966FD-D218-0943-BE93-F1DF860DA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913" y="457200"/>
            <a:ext cx="37781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B70F6-EC11-224C-A2DB-F89477E955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5D90E5-11AE-BB47-A823-824853E695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93913" y="2057400"/>
            <a:ext cx="37781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119597-04DF-5F47-BBAF-7C396B0E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55031C-B695-6B4C-81F8-93099C61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A46FFC5-CB58-8240-9AF1-F6C58F0F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206034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0D83E2-BD7E-7447-8F9E-56D740F47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913" y="457200"/>
            <a:ext cx="37781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685AC20-78ED-E247-B9C9-D6F28BCF6A2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Bilete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057C56C-186C-474C-BD95-C8C3A5EE67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93913" y="2057400"/>
            <a:ext cx="37781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059984-762D-A540-80CB-8D731461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7ED73B-4AAD-A048-A7ED-2F274795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71A15D-2E36-1F46-B9CC-92BB2096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30133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299AFE-BDA9-444F-8716-F1D06FFC3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49378C-E1F8-0745-81DD-537A218F019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n-NO" noProof="0"/>
              <a:t>Klikk for å redigere tekststilar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  <a:endParaRPr lang="nn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FE1E6C-B5DC-684A-B742-1D0009B9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A686B1-26B3-5546-A46E-3344F92E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6CFCEC-202B-3A40-AA19-98EADA90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82971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75BFD6-A8CF-A542-A638-F9A2105C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1B7CF1-AD5D-C34F-9E5B-4119D675C5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FA8E52-7126-B34D-9D47-ACCC9470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6433C-FB0C-3C4A-A908-4623B132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66A824-A70A-1B48-8767-83FDB0DB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95101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to innhalds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100B92-9008-0146-AF06-F65B7D8F4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6800E1-09D0-2344-AF84-1633F34455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82390BB-7B7E-4946-8D5A-D4CF74F6BB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CBF76F-16E8-EA45-BD18-FDB478F8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D7B20A-D687-0844-AA12-96FDB6DD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DCC067-2606-9545-B623-645CA281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9815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DA53E9-F627-BC4E-A250-F535E6D22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034" y="365125"/>
            <a:ext cx="10381353" cy="1325563"/>
          </a:xfrm>
        </p:spPr>
        <p:txBody>
          <a:bodyPr/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F52275-BEBC-3249-B102-B7859C3A6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134C10-9E20-264A-84FD-A2D093A092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28B4943-1122-5E4F-A9A8-0E02D7DE28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1968477-F379-1349-A0A4-117060540FF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663744B-6A68-604B-84FE-85A821A8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649ABE9-BB55-2241-B452-07AD4331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FE2CBFE-2045-E54F-87D7-29EB4D91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410774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F18F2-ECE5-7F42-B61C-F36DD6F75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381E83-D320-2348-9095-A346E75D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A94073-BD74-9F48-BEED-8D56E83F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0004FC-D7D2-ED4C-9B28-E9D55395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287359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447541-27CF-C843-A0C0-A070CBCD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97CC87F-7F02-4C49-8606-B78133EA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AA9712-EF86-274C-8BFE-53FAA4F6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6276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F966FD-D218-0943-BE93-F1DF860DA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913" y="457200"/>
            <a:ext cx="37781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9B70F6-EC11-224C-A2DB-F89477E955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5D90E5-11AE-BB47-A823-824853E695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93913" y="2057400"/>
            <a:ext cx="37781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119597-04DF-5F47-BBAF-7C396B0E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55031C-B695-6B4C-81F8-93099C61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A46FFC5-CB58-8240-9AF1-F6C58F0F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07853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0D83E2-BD7E-7447-8F9E-56D740F47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913" y="457200"/>
            <a:ext cx="37781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685AC20-78ED-E247-B9C9-D6F28BCF6A2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n-NO" noProof="0" dirty="0"/>
              <a:t>Bilete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057C56C-186C-474C-BD95-C8C3A5EE67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93913" y="2057400"/>
            <a:ext cx="37781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 noProof="0" dirty="0"/>
              <a:t>Klikk for å redigere tekststilar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059984-762D-A540-80CB-8D731461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E12-13F0-8847-AC67-B74DEF760C3D}" type="datetimeFigureOut">
              <a:rPr lang="nn-NO" noProof="0" smtClean="0"/>
              <a:t>15.02.2024</a:t>
            </a:fld>
            <a:endParaRPr lang="nn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7ED73B-4AAD-A048-A7ED-2F274795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noProof="0"/>
              <a:t>Botntekst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71A15D-2E36-1F46-B9CC-92BB2096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E6F6-7D3B-6D4B-ADFF-DBCF3DF01A8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65592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B94DB7E-CBF3-3442-A26C-E9B2874D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8" y="365125"/>
            <a:ext cx="10386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59180F-6EA3-B241-8282-3407C2BF9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73EC7A-537C-E746-9E20-B8A4F69C5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rriweather Light" panose="02000000000000000000" pitchFamily="2" charset="77"/>
                <a:cs typeface="Merriweather Light" panose="02000000000000000000" pitchFamily="2" charset="77"/>
              </a:defRPr>
            </a:lvl1pPr>
          </a:lstStyle>
          <a:p>
            <a:fld id="{88974E12-13F0-8847-AC67-B74DEF760C3D}" type="datetimeFigureOut">
              <a:rPr lang="nn-NO" noProof="0" smtClean="0"/>
              <a:pPr/>
              <a:t>15.02.2024</a:t>
            </a:fld>
            <a:endParaRPr lang="nn-NO" noProof="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53C4C6-89C1-964F-A97C-0166F8A5F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aleway Light" panose="020B0403030101060003" pitchFamily="34" charset="77"/>
              </a:defRPr>
            </a:lvl1pPr>
          </a:lstStyle>
          <a:p>
            <a:r>
              <a:rPr lang="nn-NO" noProof="0" dirty="0"/>
              <a:t>Botntekst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FBEC64-6978-494D-B670-C39252DE0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erriweather Light" panose="02000000000000000000" pitchFamily="2" charset="77"/>
                <a:cs typeface="Merriweather Light" panose="02000000000000000000" pitchFamily="2" charset="77"/>
              </a:defRPr>
            </a:lvl1pPr>
          </a:lstStyle>
          <a:p>
            <a:fld id="{41FFE6F6-7D3B-6D4B-ADFF-DBCF3DF01A82}" type="slidenum">
              <a:rPr lang="nn-NO" noProof="0" smtClean="0"/>
              <a:pPr/>
              <a:t>‹#›</a:t>
            </a:fld>
            <a:endParaRPr lang="nn-NO" noProof="0" dirty="0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75F976DC-8D0E-504C-8586-B348D609250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1909" y="96769"/>
            <a:ext cx="825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Raleway Black" panose="020B00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B94DB7E-CBF3-3442-A26C-E9B2874D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8" y="365125"/>
            <a:ext cx="10386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59180F-6EA3-B241-8282-3407C2BF9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 noProof="0" dirty="0"/>
              <a:t>Klikk for å redigere tekststilar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73EC7A-537C-E746-9E20-B8A4F69C5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erriweather Light" panose="02000000000000000000" pitchFamily="2" charset="77"/>
                <a:cs typeface="Merriweather Light" panose="02000000000000000000" pitchFamily="2" charset="77"/>
              </a:defRPr>
            </a:lvl1pPr>
          </a:lstStyle>
          <a:p>
            <a:fld id="{88974E12-13F0-8847-AC67-B74DEF760C3D}" type="datetimeFigureOut">
              <a:rPr lang="nn-NO" noProof="0" smtClean="0"/>
              <a:pPr/>
              <a:t>15.02.2024</a:t>
            </a:fld>
            <a:endParaRPr lang="nn-NO" noProof="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53C4C6-89C1-964F-A97C-0166F8A5F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aleway Light" panose="020B0403030101060003" pitchFamily="34" charset="77"/>
              </a:defRPr>
            </a:lvl1pPr>
          </a:lstStyle>
          <a:p>
            <a:r>
              <a:rPr lang="nn-NO" noProof="0" dirty="0"/>
              <a:t>Botntekst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FBEC64-6978-494D-B670-C39252DE0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erriweather Light" panose="02000000000000000000" pitchFamily="2" charset="77"/>
                <a:cs typeface="Merriweather Light" panose="02000000000000000000" pitchFamily="2" charset="77"/>
              </a:defRPr>
            </a:lvl1pPr>
          </a:lstStyle>
          <a:p>
            <a:fld id="{41FFE6F6-7D3B-6D4B-ADFF-DBCF3DF01A82}" type="slidenum">
              <a:rPr lang="nn-NO" noProof="0" smtClean="0"/>
              <a:pPr/>
              <a:t>‹#›</a:t>
            </a:fld>
            <a:endParaRPr lang="nn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5F976DC-8D0E-504C-8586-B348D60925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5585" y="96769"/>
            <a:ext cx="818147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21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Raleway Black" panose="020B00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0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409C-013C-4255-A91B-C101AABAC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Legg til tittel her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19EACD06-1C71-0784-1807-B0CC936D37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C47E6AD8-877F-F7AB-37DC-5A12A1244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6989"/>
      </p:ext>
    </p:extLst>
  </p:cSld>
  <p:clrMapOvr>
    <a:masterClrMapping/>
  </p:clrMapOvr>
</p:sld>
</file>

<file path=ppt/theme/theme1.xml><?xml version="1.0" encoding="utf-8"?>
<a:theme xmlns:a="http://schemas.openxmlformats.org/drawingml/2006/main" name="Senterpartiet – Enkel">
  <a:themeElements>
    <a:clrScheme name="Senterpartiet - fargar">
      <a:dk1>
        <a:srgbClr val="00481D"/>
      </a:dk1>
      <a:lt1>
        <a:srgbClr val="CFDEBA"/>
      </a:lt1>
      <a:dk2>
        <a:srgbClr val="00481D"/>
      </a:dk2>
      <a:lt2>
        <a:srgbClr val="CFDEBA"/>
      </a:lt2>
      <a:accent1>
        <a:srgbClr val="00833D"/>
      </a:accent1>
      <a:accent2>
        <a:srgbClr val="78BD20"/>
      </a:accent2>
      <a:accent3>
        <a:srgbClr val="F0ECE8"/>
      </a:accent3>
      <a:accent4>
        <a:srgbClr val="00481D"/>
      </a:accent4>
      <a:accent5>
        <a:srgbClr val="CFDEBA"/>
      </a:accent5>
      <a:accent6>
        <a:srgbClr val="FF6900"/>
      </a:accent6>
      <a:hlink>
        <a:srgbClr val="00833D"/>
      </a:hlink>
      <a:folHlink>
        <a:srgbClr val="00833D"/>
      </a:folHlink>
    </a:clrScheme>
    <a:fontScheme name="Senterpartiet - Raleway">
      <a:majorFont>
        <a:latin typeface="Raleway Black"/>
        <a:ea typeface=""/>
        <a:cs typeface=""/>
      </a:majorFont>
      <a:minorFont>
        <a:latin typeface="Raleway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233883B8-7D78-E247-A0D0-87E18961C01B}" vid="{778B6835-93D6-664F-84DD-84D2181695F9}"/>
    </a:ext>
  </a:extLst>
</a:theme>
</file>

<file path=ppt/theme/theme2.xml><?xml version="1.0" encoding="utf-8"?>
<a:theme xmlns:a="http://schemas.openxmlformats.org/drawingml/2006/main" name="Senterpartiet – Enkel mørk (bruk med varsemd!)">
  <a:themeElements>
    <a:clrScheme name="Senterpartiet - fargar">
      <a:dk1>
        <a:srgbClr val="00481D"/>
      </a:dk1>
      <a:lt1>
        <a:srgbClr val="CFDEBA"/>
      </a:lt1>
      <a:dk2>
        <a:srgbClr val="00481D"/>
      </a:dk2>
      <a:lt2>
        <a:srgbClr val="CFDEBA"/>
      </a:lt2>
      <a:accent1>
        <a:srgbClr val="00833D"/>
      </a:accent1>
      <a:accent2>
        <a:srgbClr val="78BD20"/>
      </a:accent2>
      <a:accent3>
        <a:srgbClr val="F0ECE8"/>
      </a:accent3>
      <a:accent4>
        <a:srgbClr val="00481D"/>
      </a:accent4>
      <a:accent5>
        <a:srgbClr val="CFDEBA"/>
      </a:accent5>
      <a:accent6>
        <a:srgbClr val="FF6900"/>
      </a:accent6>
      <a:hlink>
        <a:srgbClr val="00833D"/>
      </a:hlink>
      <a:folHlink>
        <a:srgbClr val="00833D"/>
      </a:folHlink>
    </a:clrScheme>
    <a:fontScheme name="Senterpartiet - Raleway">
      <a:majorFont>
        <a:latin typeface="Raleway Black"/>
        <a:ea typeface=""/>
        <a:cs typeface=""/>
      </a:majorFont>
      <a:minorFont>
        <a:latin typeface="Raleway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233883B8-7D78-E247-A0D0-87E18961C01B}" vid="{85B759E9-0177-E64A-85E9-F681627E1D8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98787930E36E418E8059EA1A314805" ma:contentTypeVersion="6" ma:contentTypeDescription="Opprett et nytt dokument." ma:contentTypeScope="" ma:versionID="886b6a1b46a91d4da25c583cbbf334ca">
  <xsd:schema xmlns:xsd="http://www.w3.org/2001/XMLSchema" xmlns:xs="http://www.w3.org/2001/XMLSchema" xmlns:p="http://schemas.microsoft.com/office/2006/metadata/properties" xmlns:ns2="3e653ed9-7fde-4eff-99d3-2ba27b82a9ef" xmlns:ns3="87a2c1f2-5474-47bb-8c3e-5ab2cdacaf08" targetNamespace="http://schemas.microsoft.com/office/2006/metadata/properties" ma:root="true" ma:fieldsID="94b22d6986f1aa4a3413dcbd8dc044e3" ns2:_="" ns3:_="">
    <xsd:import namespace="3e653ed9-7fde-4eff-99d3-2ba27b82a9ef"/>
    <xsd:import namespace="87a2c1f2-5474-47bb-8c3e-5ab2cdaca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53ed9-7fde-4eff-99d3-2ba27b82a9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2c1f2-5474-47bb-8c3e-5ab2cdacaf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a2c1f2-5474-47bb-8c3e-5ab2cdacaf08">
      <UserInfo>
        <DisplayName>Alle bortsett fra eksterne brukere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409BF0-2D2B-45C8-8060-600323655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53ed9-7fde-4eff-99d3-2ba27b82a9ef"/>
    <ds:schemaRef ds:uri="87a2c1f2-5474-47bb-8c3e-5ab2cdaca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B40232-B1A6-4C2A-BF57-F3C5FD8D99D7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87a2c1f2-5474-47bb-8c3e-5ab2cdacaf08"/>
    <ds:schemaRef ds:uri="http://purl.org/dc/elements/1.1/"/>
    <ds:schemaRef ds:uri="http://purl.org/dc/dcmitype/"/>
    <ds:schemaRef ds:uri="3e653ed9-7fde-4eff-99d3-2ba27b82a9ef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3FF532-26C3-4DDF-B921-9641587E13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Senterpartiet ppmal</Template>
  <TotalTime>3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</vt:i4>
      </vt:variant>
    </vt:vector>
  </HeadingPairs>
  <TitlesOfParts>
    <vt:vector size="9" baseType="lpstr">
      <vt:lpstr>Arial</vt:lpstr>
      <vt:lpstr>Calibri</vt:lpstr>
      <vt:lpstr>Merriweather Light</vt:lpstr>
      <vt:lpstr>Raleway</vt:lpstr>
      <vt:lpstr>Raleway Black</vt:lpstr>
      <vt:lpstr>Raleway Light</vt:lpstr>
      <vt:lpstr>Senterpartiet – Enkel</vt:lpstr>
      <vt:lpstr>Senterpartiet – Enkel mørk (bruk med varsemd!)</vt:lpstr>
      <vt:lpstr>Legg til tittel 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Legg til tittel her</dc:title>
  <dc:creator>Ragnar Kvåle</dc:creator>
  <cp:lastModifiedBy>Ragnar Kvåle</cp:lastModifiedBy>
  <cp:revision>1</cp:revision>
  <dcterms:created xsi:type="dcterms:W3CDTF">2024-02-15T09:32:44Z</dcterms:created>
  <dcterms:modified xsi:type="dcterms:W3CDTF">2024-02-15T09:36:06Z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0x0101004798787930E36E418E8059EA1A314805</vt:lpwstr>
  </property>
</Properties>
</file>