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A8447F-1A1E-F54A-8B97-8730095D4BE6}" v="48" dt="2024-02-15T12:10:12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42C4C8-5DB8-0EEC-4BAE-C5DBCBFFA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DF5C439-FB40-B67B-456B-553736024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B39257-249D-684E-54BC-CA6434C9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A4FEBA-FA79-89C6-BA3F-1D77C5F74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282B24-125A-429E-AD09-D16584E2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21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21B290-7662-D570-61DB-D6406F35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1202DE1-65AD-84CE-D8AF-48D013D77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430093-E2EC-0A28-1B78-909C000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DEADEB-F63A-34F3-0769-D1841D49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C55F82-39D8-AD07-C41A-C2DEAC42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08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130453B-5F5B-B859-1156-B1B0E99F1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F3D47A6-5164-F320-0A0D-E3584B756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568C13-6156-D7F2-C926-637D6B21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A25CAB-E04D-B2DC-E1A4-C8F43F55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66581F-94B0-F628-7FC2-C94399DC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98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939AA8-2F69-A9B6-77CD-9361E88C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DF3995-2D13-AAE0-DF07-7F4B88409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94161C-37D2-3A4A-F904-2DC865D6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B0880C-595C-F6E4-0F17-4D381279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56CA1B-DFE6-7491-A66B-7A89AE5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49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3C940-9B0B-DB9D-233A-FC51B7C1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8DFB0B-A975-5D13-1052-F3E051B9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86D99E-D64A-8201-55FE-2B04BB1B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5EA156A-107C-722E-FF37-33D4A430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9C6B6E-FF2D-AC8F-E526-55326EBF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00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62203A-FC8D-CF3E-F319-F77B09FF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EBA8DE-E0F4-5E63-DF9F-4B7793A45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69CDAAD-7CCF-6A4C-8BE0-5F930030B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103E638-ED6D-4886-4BA2-A7A1D516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5A0A6CC-2154-573E-930C-3606E25B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DD4030-CA2D-CB67-EFE1-36F12DF9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27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8763BA-D69A-7D14-6B5F-4A814AFD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55EFE7-91DC-2A43-B027-9BE5A3359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B592E2-CC9C-0B2E-2148-F92D15222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3185F7D-55C0-79E0-C6CA-A79A5A0B7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B897C06-49FE-A23F-EE42-494B023BC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4BE96BF-91D7-95BD-6A8B-476981A0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9FF3F9E-9329-CC61-AD98-8A8DEB66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073D282-C9B8-400D-6C48-45CFEDB5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219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A0D0F6-3EE7-1B01-B813-5FCE3542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739C856-62E3-F6CF-4424-4AD89E7F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A31EE9A-3768-9121-CCCD-9899CAC34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94AA1F-2A12-9898-5FB5-99FF8858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698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C7079E3-852B-4434-A28C-B5B9E21D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9ABDD79-AE18-2685-369F-B1D2B3A2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5F09AA-57EF-2839-9A64-3ED88BD2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66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C88098-EE22-B2F8-D0B7-34710637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134E9D-5C3F-B40E-372D-3E7A44AF8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F69BD2-41C4-8D51-BD38-F812095B0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A89178-8178-ED78-3B23-D8B44984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DF8458-0E04-5601-79F8-75C87464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535D99-ACA9-0148-2295-7A676847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271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EE75A1-E1DC-1141-0116-39C00527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020B85E-8B29-81A2-8CC3-76EA6E40E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F4C4817-72D5-C539-2077-8A2872E8E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E2F41EA-D83B-7A45-4F74-3F6ADBFF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4099EF5-30CD-91F1-3976-D0552C5A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6A65676-56AF-EAFA-D3C0-89970F6F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34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C5FA5E9-B82D-D1F1-3B7A-07112BC4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1CAD38-C14F-2B88-85F4-DCF7A7BF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C35E50-F140-0153-24F4-7CB136645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8279-FE61-E84A-89BA-2FC0FEA41DDE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13047F-D963-F017-AFDB-A3D1820DA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604361-9741-90A6-F973-D0916F310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E5D3A-2D85-5C49-A181-51F8896ED9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952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53ED9B5-7FE6-4050-CDDB-445D392B76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DE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E521338-AF16-07F7-D890-75F9FD58C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2" y="1542493"/>
            <a:ext cx="6588732" cy="2387600"/>
          </a:xfrm>
        </p:spPr>
        <p:txBody>
          <a:bodyPr>
            <a:normAutofit/>
          </a:bodyPr>
          <a:lstStyle/>
          <a:p>
            <a:pPr algn="l"/>
            <a:r>
              <a:rPr lang="nb-NO" sz="5400" dirty="0">
                <a:latin typeface=""/>
              </a:rPr>
              <a:t>For et levende Norge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A1A2B95-EC72-90D4-0A35-A2B94F72B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01" y="4219876"/>
            <a:ext cx="6588732" cy="1655762"/>
          </a:xfrm>
        </p:spPr>
        <p:txBody>
          <a:bodyPr>
            <a:normAutofit/>
          </a:bodyPr>
          <a:lstStyle/>
          <a:p>
            <a:pPr algn="l"/>
            <a:r>
              <a:rPr lang="nb-NO" sz="1600" dirty="0">
                <a:latin typeface=""/>
              </a:rPr>
              <a:t>﻿Det er bare ett og et halvt år til stortingsvalget i 2025. </a:t>
            </a:r>
          </a:p>
          <a:p>
            <a:pPr algn="l"/>
            <a:r>
              <a:rPr lang="nb-NO" sz="1600" dirty="0">
                <a:latin typeface=""/>
              </a:rPr>
              <a:t>Senter­partiet har gjort mange grep i regjering for å bedre ­hver­dagen til folk i en krevende tid. Hva vil Høyre gjøre? Hva kan vi forvente av en borgerlig regjering? Det er vår jobb å fortelle at Senterpartiet gjør mer for hele Norge.</a:t>
            </a:r>
          </a:p>
        </p:txBody>
      </p:sp>
      <p:pic>
        <p:nvPicPr>
          <p:cNvPr id="6" name="Bilde 5" descr="Et bilde som inneholder Menneskeansikt, klær, tekst, utendørs&#10;&#10;Automatisk generert beskrivelse">
            <a:extLst>
              <a:ext uri="{FF2B5EF4-FFF2-40B4-BE49-F238E27FC236}">
                <a16:creationId xmlns:a16="http://schemas.microsoft.com/office/drawing/2014/main" id="{C00A346D-E756-2145-8700-D734133B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36" y="433130"/>
            <a:ext cx="4355801" cy="6153665"/>
          </a:xfrm>
          <a:prstGeom prst="rect">
            <a:avLst/>
          </a:prstGeom>
        </p:spPr>
      </p:pic>
      <p:pic>
        <p:nvPicPr>
          <p:cNvPr id="11" name="Bilde 10" descr="Et bilde som inneholder Grafikk, Font, grafisk design, typografi&#10;&#10;Automatisk generert beskrivelse">
            <a:extLst>
              <a:ext uri="{FF2B5EF4-FFF2-40B4-BE49-F238E27FC236}">
                <a16:creationId xmlns:a16="http://schemas.microsoft.com/office/drawing/2014/main" id="{202E6C36-8513-CF1E-5FFB-4D75775E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41" y="433130"/>
            <a:ext cx="1281913" cy="9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7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5C4513-BFE7-3739-90E1-D7431410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 descr="Et bilde som inneholder tekst, utendørs, skjermbilde, person&#10;&#10;Automatisk generert beskrivelse">
            <a:extLst>
              <a:ext uri="{FF2B5EF4-FFF2-40B4-BE49-F238E27FC236}">
                <a16:creationId xmlns:a16="http://schemas.microsoft.com/office/drawing/2014/main" id="{0BAB3D2F-B899-49E2-623B-4DCFB2CD9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645" y="55283"/>
            <a:ext cx="4854355" cy="6759146"/>
          </a:xfrm>
        </p:spPr>
      </p:pic>
      <p:pic>
        <p:nvPicPr>
          <p:cNvPr id="7" name="Bilde 6" descr="Et bilde som inneholder tekst, klær, utendørs, bok&#10;&#10;Automatisk generert beskrivelse">
            <a:extLst>
              <a:ext uri="{FF2B5EF4-FFF2-40B4-BE49-F238E27FC236}">
                <a16:creationId xmlns:a16="http://schemas.microsoft.com/office/drawing/2014/main" id="{591C9FFE-F71F-D391-39E6-DDCF7793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097"/>
            <a:ext cx="4854356" cy="67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5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F9E90F-E95B-C7A3-101D-2773682F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41405" y="365125"/>
            <a:ext cx="1579605" cy="3063875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7" name="Bilde 6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FE8185EA-CC96-13ED-B9D0-6F49755D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44" y="55605"/>
            <a:ext cx="4767624" cy="6746790"/>
          </a:xfrm>
          <a:prstGeom prst="rect">
            <a:avLst/>
          </a:prstGeom>
        </p:spPr>
      </p:pic>
      <p:pic>
        <p:nvPicPr>
          <p:cNvPr id="13" name="Plassholder for innhold 12" descr="Et bilde som inneholder tekst, bok, klær, møbler&#10;&#10;Automatisk generert beskrivelse">
            <a:extLst>
              <a:ext uri="{FF2B5EF4-FFF2-40B4-BE49-F238E27FC236}">
                <a16:creationId xmlns:a16="http://schemas.microsoft.com/office/drawing/2014/main" id="{E2822CE6-A74A-1C65-A776-7434F7ACB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7811" y="55605"/>
            <a:ext cx="4767032" cy="6746790"/>
          </a:xfrm>
        </p:spPr>
      </p:pic>
    </p:spTree>
    <p:extLst>
      <p:ext uri="{BB962C8B-B14F-4D97-AF65-F5344CB8AC3E}">
        <p14:creationId xmlns:p14="http://schemas.microsoft.com/office/powerpoint/2010/main" val="214862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9980A4-756C-4991-E81B-82B3FBB133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0DEBB"/>
          </a:solidFill>
        </p:spPr>
        <p:txBody>
          <a:bodyPr/>
          <a:lstStyle/>
          <a:p>
            <a:endParaRPr lang="nb-NO"/>
          </a:p>
        </p:txBody>
      </p:sp>
      <p:pic>
        <p:nvPicPr>
          <p:cNvPr id="15" name="Plassholder for innhold 14" descr="Et bilde som inneholder tekst, skjermbilde, kart&#10;&#10;Automatisk generert beskrivelse">
            <a:extLst>
              <a:ext uri="{FF2B5EF4-FFF2-40B4-BE49-F238E27FC236}">
                <a16:creationId xmlns:a16="http://schemas.microsoft.com/office/drawing/2014/main" id="{4D3FBB98-348D-0A35-0CCB-75057D0DE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830"/>
          </a:xfrm>
          <a:solidFill>
            <a:srgbClr val="D0DEBB"/>
          </a:solidFill>
        </p:spPr>
      </p:pic>
    </p:spTree>
    <p:extLst>
      <p:ext uri="{BB962C8B-B14F-4D97-AF65-F5344CB8AC3E}">
        <p14:creationId xmlns:p14="http://schemas.microsoft.com/office/powerpoint/2010/main" val="190343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C16612-2C65-4147-A250-63F9D207E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klær, bok, Utgivelse&#10;&#10;Automatisk generert beskrivelse">
            <a:extLst>
              <a:ext uri="{FF2B5EF4-FFF2-40B4-BE49-F238E27FC236}">
                <a16:creationId xmlns:a16="http://schemas.microsoft.com/office/drawing/2014/main" id="{6A76ADEA-07CE-BAD6-A55A-819AFBD08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909" y="55736"/>
            <a:ext cx="4767439" cy="6746528"/>
          </a:xfrm>
        </p:spPr>
      </p:pic>
      <p:pic>
        <p:nvPicPr>
          <p:cNvPr id="7" name="Bilde 6" descr="Et bilde som inneholder tekst, bok, himmel, sky&#10;&#10;Automatisk generert beskrivelse">
            <a:extLst>
              <a:ext uri="{FF2B5EF4-FFF2-40B4-BE49-F238E27FC236}">
                <a16:creationId xmlns:a16="http://schemas.microsoft.com/office/drawing/2014/main" id="{79D36D4B-2FB2-8D7A-4307-8F47A1F61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348" y="55736"/>
            <a:ext cx="4775452" cy="67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806A20-03A9-F79B-4636-1DB5BEC2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skjermbilde, tekst, tre, utendørs&#10;&#10;Automatisk generert beskrivelse">
            <a:extLst>
              <a:ext uri="{FF2B5EF4-FFF2-40B4-BE49-F238E27FC236}">
                <a16:creationId xmlns:a16="http://schemas.microsoft.com/office/drawing/2014/main" id="{58FE62F5-718A-AC75-2B48-FD67FE48B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083" y="105634"/>
            <a:ext cx="4696917" cy="6646731"/>
          </a:xfrm>
        </p:spPr>
      </p:pic>
      <p:pic>
        <p:nvPicPr>
          <p:cNvPr id="7" name="Bilde 6" descr="Et bilde som inneholder tekst, vev, skjermbilde, spindelvev&#10;&#10;Automatisk generert beskrivelse">
            <a:extLst>
              <a:ext uri="{FF2B5EF4-FFF2-40B4-BE49-F238E27FC236}">
                <a16:creationId xmlns:a16="http://schemas.microsoft.com/office/drawing/2014/main" id="{607C3229-3596-2065-D02C-A0F5C29A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635"/>
            <a:ext cx="4696917" cy="6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E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EEB904-BACB-C337-9A2F-99EDE10D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himmel, klær, utendørs&#10;&#10;Automatisk generert beskrivelse">
            <a:extLst>
              <a:ext uri="{FF2B5EF4-FFF2-40B4-BE49-F238E27FC236}">
                <a16:creationId xmlns:a16="http://schemas.microsoft.com/office/drawing/2014/main" id="{159F92D4-4D1E-989F-8F32-9383512E0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962" y="70851"/>
            <a:ext cx="4746076" cy="6716297"/>
          </a:xfrm>
        </p:spPr>
      </p:pic>
    </p:spTree>
    <p:extLst>
      <p:ext uri="{BB962C8B-B14F-4D97-AF65-F5344CB8AC3E}">
        <p14:creationId xmlns:p14="http://schemas.microsoft.com/office/powerpoint/2010/main" val="4257506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69</Words>
  <Application>Microsoft Macintosh PowerPoint</Application>
  <PresentationFormat>Widescreen</PresentationFormat>
  <Paragraphs>3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For et levende Norge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et levende Norge</dc:title>
  <dc:creator>Ragne Borge Lysaker</dc:creator>
  <cp:lastModifiedBy>Ragne Borge Lysaker</cp:lastModifiedBy>
  <cp:revision>2</cp:revision>
  <dcterms:created xsi:type="dcterms:W3CDTF">2024-02-15T11:51:43Z</dcterms:created>
  <dcterms:modified xsi:type="dcterms:W3CDTF">2024-02-15T12:11:12Z</dcterms:modified>
</cp:coreProperties>
</file>